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345" r:id="rId2"/>
    <p:sldId id="1830" r:id="rId3"/>
    <p:sldId id="1797" r:id="rId4"/>
    <p:sldId id="1788" r:id="rId5"/>
    <p:sldId id="1639" r:id="rId6"/>
    <p:sldId id="1641" r:id="rId7"/>
    <p:sldId id="1806" r:id="rId8"/>
    <p:sldId id="1811" r:id="rId9"/>
    <p:sldId id="1748" r:id="rId10"/>
    <p:sldId id="1801" r:id="rId11"/>
    <p:sldId id="1821" r:id="rId12"/>
    <p:sldId id="1819" r:id="rId13"/>
    <p:sldId id="1823" r:id="rId14"/>
    <p:sldId id="1822" r:id="rId15"/>
    <p:sldId id="1812" r:id="rId16"/>
    <p:sldId id="1820" r:id="rId17"/>
    <p:sldId id="1827" r:id="rId18"/>
    <p:sldId id="1828" r:id="rId19"/>
    <p:sldId id="1817" r:id="rId20"/>
    <p:sldId id="1824" r:id="rId21"/>
    <p:sldId id="1825" r:id="rId22"/>
    <p:sldId id="1826" r:id="rId23"/>
    <p:sldId id="1829" r:id="rId24"/>
    <p:sldId id="777" r:id="rId25"/>
  </p:sldIdLst>
  <p:sldSz cx="9144000" cy="6858000" type="screen4x3"/>
  <p:notesSz cx="6724650" cy="97742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rsteinn Rögnvaldsson" initials="TR" lastIdx="1" clrIdx="0">
    <p:extLst>
      <p:ext uri="{19B8F6BF-5375-455C-9EA6-DF929625EA0E}">
        <p15:presenceInfo xmlns:p15="http://schemas.microsoft.com/office/powerpoint/2012/main" userId="S::thorsteinn.rognvaldsson@hh.se::7e68c97c-1e87-4f8b-a1d4-df0e79ec5c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FFCC"/>
    <a:srgbClr val="000000"/>
    <a:srgbClr val="F8D6EF"/>
    <a:srgbClr val="FF66FF"/>
    <a:srgbClr val="FFCCCC"/>
    <a:srgbClr val="FFCCFF"/>
    <a:srgbClr val="124270"/>
    <a:srgbClr val="3333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6FD75-591D-4539-ADE0-80C38C3A538F}" v="46" dt="2023-05-31T13:25:00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7" autoAdjust="0"/>
    <p:restoredTop sz="91069" autoAdjust="0"/>
  </p:normalViewPr>
  <p:slideViewPr>
    <p:cSldViewPr snapToGrid="0">
      <p:cViewPr varScale="1">
        <p:scale>
          <a:sx n="79" d="100"/>
          <a:sy n="79" d="100"/>
        </p:scale>
        <p:origin x="1543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8D66FD75-591D-4539-ADE0-80C38C3A538F}"/>
    <pc:docChg chg="undo custSel addSld delSld modSld">
      <pc:chgData name="Mohamed Abuella" userId="f0c53cbd-2cd9-4eb2-b036-7340ae5a781e" providerId="ADAL" clId="{8D66FD75-591D-4539-ADE0-80C38C3A538F}" dt="2023-05-31T13:25:06.167" v="499" actId="1076"/>
      <pc:docMkLst>
        <pc:docMk/>
      </pc:docMkLst>
      <pc:sldChg chg="modSp add del mod">
        <pc:chgData name="Mohamed Abuella" userId="f0c53cbd-2cd9-4eb2-b036-7340ae5a781e" providerId="ADAL" clId="{8D66FD75-591D-4539-ADE0-80C38C3A538F}" dt="2023-05-31T12:59:43.645" v="165" actId="47"/>
        <pc:sldMkLst>
          <pc:docMk/>
          <pc:sldMk cId="2375241515" sldId="1422"/>
        </pc:sldMkLst>
        <pc:grpChg chg="mod">
          <ac:chgData name="Mohamed Abuella" userId="f0c53cbd-2cd9-4eb2-b036-7340ae5a781e" providerId="ADAL" clId="{8D66FD75-591D-4539-ADE0-80C38C3A538F}" dt="2023-05-31T12:50:52.536" v="70" actId="1076"/>
          <ac:grpSpMkLst>
            <pc:docMk/>
            <pc:sldMk cId="2375241515" sldId="1422"/>
            <ac:grpSpMk id="4" creationId="{F3D48ACE-FD39-4F52-B0CF-FA68C40CB7A0}"/>
          </ac:grpSpMkLst>
        </pc:grpChg>
      </pc:sldChg>
      <pc:sldChg chg="del">
        <pc:chgData name="Mohamed Abuella" userId="f0c53cbd-2cd9-4eb2-b036-7340ae5a781e" providerId="ADAL" clId="{8D66FD75-591D-4539-ADE0-80C38C3A538F}" dt="2023-05-31T12:43:04.569" v="14" actId="47"/>
        <pc:sldMkLst>
          <pc:docMk/>
          <pc:sldMk cId="2941358996" sldId="1639"/>
        </pc:sldMkLst>
      </pc:sldChg>
      <pc:sldChg chg="addSp delSp modSp add mod">
        <pc:chgData name="Mohamed Abuella" userId="f0c53cbd-2cd9-4eb2-b036-7340ae5a781e" providerId="ADAL" clId="{8D66FD75-591D-4539-ADE0-80C38C3A538F}" dt="2023-05-31T13:03:16.886" v="203"/>
        <pc:sldMkLst>
          <pc:docMk/>
          <pc:sldMk cId="4288553911" sldId="1639"/>
        </pc:sldMkLst>
        <pc:spChg chg="add mod">
          <ac:chgData name="Mohamed Abuella" userId="f0c53cbd-2cd9-4eb2-b036-7340ae5a781e" providerId="ADAL" clId="{8D66FD75-591D-4539-ADE0-80C38C3A538F}" dt="2023-05-31T13:00:34.730" v="177"/>
          <ac:spMkLst>
            <pc:docMk/>
            <pc:sldMk cId="4288553911" sldId="1639"/>
            <ac:spMk id="2" creationId="{46795A67-AFE7-C248-B258-E326005217A1}"/>
          </ac:spMkLst>
        </pc:spChg>
        <pc:spChg chg="mod">
          <ac:chgData name="Mohamed Abuella" userId="f0c53cbd-2cd9-4eb2-b036-7340ae5a781e" providerId="ADAL" clId="{8D66FD75-591D-4539-ADE0-80C38C3A538F}" dt="2023-05-31T13:02:04.650" v="188" actId="1076"/>
          <ac:spMkLst>
            <pc:docMk/>
            <pc:sldMk cId="4288553911" sldId="1639"/>
            <ac:spMk id="3" creationId="{C2FEB5DE-F9FC-7FF8-9D03-994A9B46C3EE}"/>
          </ac:spMkLst>
        </pc:spChg>
        <pc:grpChg chg="del mod">
          <ac:chgData name="Mohamed Abuella" userId="f0c53cbd-2cd9-4eb2-b036-7340ae5a781e" providerId="ADAL" clId="{8D66FD75-591D-4539-ADE0-80C38C3A538F}" dt="2023-05-31T13:02:19.778" v="194" actId="478"/>
          <ac:grpSpMkLst>
            <pc:docMk/>
            <pc:sldMk cId="4288553911" sldId="1639"/>
            <ac:grpSpMk id="7" creationId="{3B8B6497-E0F5-B761-6257-B7CD64DFCB46}"/>
          </ac:grpSpMkLst>
        </pc:grpChg>
        <pc:picChg chg="add mod">
          <ac:chgData name="Mohamed Abuella" userId="f0c53cbd-2cd9-4eb2-b036-7340ae5a781e" providerId="ADAL" clId="{8D66FD75-591D-4539-ADE0-80C38C3A538F}" dt="2023-05-31T13:02:31.903" v="201" actId="1076"/>
          <ac:picMkLst>
            <pc:docMk/>
            <pc:sldMk cId="4288553911" sldId="1639"/>
            <ac:picMk id="5" creationId="{014E876A-6C8D-36A9-8DF2-E2EC0B470760}"/>
          </ac:picMkLst>
        </pc:picChg>
        <pc:picChg chg="del mod">
          <ac:chgData name="Mohamed Abuella" userId="f0c53cbd-2cd9-4eb2-b036-7340ae5a781e" providerId="ADAL" clId="{8D66FD75-591D-4539-ADE0-80C38C3A538F}" dt="2023-05-31T13:02:33.139" v="202" actId="478"/>
          <ac:picMkLst>
            <pc:docMk/>
            <pc:sldMk cId="4288553911" sldId="1639"/>
            <ac:picMk id="8" creationId="{56F88232-678C-FB19-F4E0-A6161C8E5B9D}"/>
          </ac:picMkLst>
        </pc:picChg>
        <pc:picChg chg="add mod">
          <ac:chgData name="Mohamed Abuella" userId="f0c53cbd-2cd9-4eb2-b036-7340ae5a781e" providerId="ADAL" clId="{8D66FD75-591D-4539-ADE0-80C38C3A538F}" dt="2023-05-31T13:02:27.492" v="198" actId="1076"/>
          <ac:picMkLst>
            <pc:docMk/>
            <pc:sldMk cId="4288553911" sldId="1639"/>
            <ac:picMk id="9" creationId="{8BF6E058-3A5C-98FF-1FB7-1CAE3E8DE263}"/>
          </ac:picMkLst>
        </pc:picChg>
        <pc:picChg chg="add mod">
          <ac:chgData name="Mohamed Abuella" userId="f0c53cbd-2cd9-4eb2-b036-7340ae5a781e" providerId="ADAL" clId="{8D66FD75-591D-4539-ADE0-80C38C3A538F}" dt="2023-05-31T13:03:16.886" v="203"/>
          <ac:picMkLst>
            <pc:docMk/>
            <pc:sldMk cId="4288553911" sldId="1639"/>
            <ac:picMk id="14" creationId="{67648869-5F3E-0F74-592D-AA9C92D16B09}"/>
          </ac:picMkLst>
        </pc:picChg>
      </pc:sldChg>
      <pc:sldChg chg="addSp delSp modSp add mod">
        <pc:chgData name="Mohamed Abuella" userId="f0c53cbd-2cd9-4eb2-b036-7340ae5a781e" providerId="ADAL" clId="{8D66FD75-591D-4539-ADE0-80C38C3A538F}" dt="2023-05-31T13:11:55.490" v="460" actId="21"/>
        <pc:sldMkLst>
          <pc:docMk/>
          <pc:sldMk cId="241278726" sldId="1640"/>
        </pc:sldMkLst>
        <pc:spChg chg="add del mod">
          <ac:chgData name="Mohamed Abuella" userId="f0c53cbd-2cd9-4eb2-b036-7340ae5a781e" providerId="ADAL" clId="{8D66FD75-591D-4539-ADE0-80C38C3A538F}" dt="2023-05-31T13:10:03.967" v="411" actId="478"/>
          <ac:spMkLst>
            <pc:docMk/>
            <pc:sldMk cId="241278726" sldId="1640"/>
            <ac:spMk id="3" creationId="{1F46513F-3F8F-95DD-5CA7-7FA86D08EB5C}"/>
          </ac:spMkLst>
        </pc:spChg>
        <pc:spChg chg="add del mod">
          <ac:chgData name="Mohamed Abuella" userId="f0c53cbd-2cd9-4eb2-b036-7340ae5a781e" providerId="ADAL" clId="{8D66FD75-591D-4539-ADE0-80C38C3A538F}" dt="2023-05-31T13:10:01.731" v="410" actId="21"/>
          <ac:spMkLst>
            <pc:docMk/>
            <pc:sldMk cId="241278726" sldId="1640"/>
            <ac:spMk id="4" creationId="{D13BCB97-7977-7925-5F12-4CC5E32BC798}"/>
          </ac:spMkLst>
        </pc:spChg>
        <pc:spChg chg="add mod">
          <ac:chgData name="Mohamed Abuella" userId="f0c53cbd-2cd9-4eb2-b036-7340ae5a781e" providerId="ADAL" clId="{8D66FD75-591D-4539-ADE0-80C38C3A538F}" dt="2023-05-31T13:10:04.884" v="412"/>
          <ac:spMkLst>
            <pc:docMk/>
            <pc:sldMk cId="241278726" sldId="1640"/>
            <ac:spMk id="5" creationId="{ADD03057-AD45-A482-CD7A-7A2DEB74B614}"/>
          </ac:spMkLst>
        </pc:spChg>
        <pc:spChg chg="add del mod">
          <ac:chgData name="Mohamed Abuella" userId="f0c53cbd-2cd9-4eb2-b036-7340ae5a781e" providerId="ADAL" clId="{8D66FD75-591D-4539-ADE0-80C38C3A538F}" dt="2023-05-31T13:11:09.973" v="442" actId="21"/>
          <ac:spMkLst>
            <pc:docMk/>
            <pc:sldMk cId="241278726" sldId="1640"/>
            <ac:spMk id="7" creationId="{C0753B60-7AAB-5BA3-4F1D-EDBE6C1753EA}"/>
          </ac:spMkLst>
        </pc:spChg>
        <pc:spChg chg="add del mod">
          <ac:chgData name="Mohamed Abuella" userId="f0c53cbd-2cd9-4eb2-b036-7340ae5a781e" providerId="ADAL" clId="{8D66FD75-591D-4539-ADE0-80C38C3A538F}" dt="2023-05-31T13:11:55.490" v="460" actId="21"/>
          <ac:spMkLst>
            <pc:docMk/>
            <pc:sldMk cId="241278726" sldId="1640"/>
            <ac:spMk id="8" creationId="{F4BE597A-D38A-CD20-6156-6F97F3A788EF}"/>
          </ac:spMkLst>
        </pc:spChg>
        <pc:grpChg chg="mod">
          <ac:chgData name="Mohamed Abuella" userId="f0c53cbd-2cd9-4eb2-b036-7340ae5a781e" providerId="ADAL" clId="{8D66FD75-591D-4539-ADE0-80C38C3A538F}" dt="2023-05-31T13:10:14.397" v="415" actId="1076"/>
          <ac:grpSpMkLst>
            <pc:docMk/>
            <pc:sldMk cId="241278726" sldId="1640"/>
            <ac:grpSpMk id="13" creationId="{14BAD9D1-C581-438D-6003-FA87C22E7678}"/>
          </ac:grpSpMkLst>
        </pc:grpChg>
      </pc:sldChg>
      <pc:sldChg chg="addSp delSp modSp add del mod">
        <pc:chgData name="Mohamed Abuella" userId="f0c53cbd-2cd9-4eb2-b036-7340ae5a781e" providerId="ADAL" clId="{8D66FD75-591D-4539-ADE0-80C38C3A538F}" dt="2023-05-31T13:12:01.131" v="462"/>
        <pc:sldMkLst>
          <pc:docMk/>
          <pc:sldMk cId="1719614641" sldId="1641"/>
        </pc:sldMkLst>
        <pc:spChg chg="add del mod">
          <ac:chgData name="Mohamed Abuella" userId="f0c53cbd-2cd9-4eb2-b036-7340ae5a781e" providerId="ADAL" clId="{8D66FD75-591D-4539-ADE0-80C38C3A538F}" dt="2023-05-31T13:12:00.140" v="461" actId="478"/>
          <ac:spMkLst>
            <pc:docMk/>
            <pc:sldMk cId="1719614641" sldId="1641"/>
            <ac:spMk id="4" creationId="{F3346772-F1F1-1266-8E8D-5D5ED5F8B511}"/>
          </ac:spMkLst>
        </pc:spChg>
        <pc:spChg chg="add mod">
          <ac:chgData name="Mohamed Abuella" userId="f0c53cbd-2cd9-4eb2-b036-7340ae5a781e" providerId="ADAL" clId="{8D66FD75-591D-4539-ADE0-80C38C3A538F}" dt="2023-05-31T13:12:01.131" v="462"/>
          <ac:spMkLst>
            <pc:docMk/>
            <pc:sldMk cId="1719614641" sldId="1641"/>
            <ac:spMk id="5" creationId="{DBB1D4E5-C5B7-9DED-0EDD-1F859A8D8296}"/>
          </ac:spMkLst>
        </pc:spChg>
      </pc:sldChg>
      <pc:sldChg chg="addSp delSp modSp add mod">
        <pc:chgData name="Mohamed Abuella" userId="f0c53cbd-2cd9-4eb2-b036-7340ae5a781e" providerId="ADAL" clId="{8D66FD75-591D-4539-ADE0-80C38C3A538F}" dt="2023-05-31T13:11:41.635" v="450"/>
        <pc:sldMkLst>
          <pc:docMk/>
          <pc:sldMk cId="66060981" sldId="1642"/>
        </pc:sldMkLst>
        <pc:spChg chg="add del mod">
          <ac:chgData name="Mohamed Abuella" userId="f0c53cbd-2cd9-4eb2-b036-7340ae5a781e" providerId="ADAL" clId="{8D66FD75-591D-4539-ADE0-80C38C3A538F}" dt="2023-05-31T13:11:13.564" v="443" actId="478"/>
          <ac:spMkLst>
            <pc:docMk/>
            <pc:sldMk cId="66060981" sldId="1642"/>
            <ac:spMk id="3" creationId="{97F08CC4-0769-2E38-98C8-A94717DF2CFC}"/>
          </ac:spMkLst>
        </pc:spChg>
        <pc:spChg chg="add del mod">
          <ac:chgData name="Mohamed Abuella" userId="f0c53cbd-2cd9-4eb2-b036-7340ae5a781e" providerId="ADAL" clId="{8D66FD75-591D-4539-ADE0-80C38C3A538F}" dt="2023-05-31T13:11:40.620" v="449" actId="478"/>
          <ac:spMkLst>
            <pc:docMk/>
            <pc:sldMk cId="66060981" sldId="1642"/>
            <ac:spMk id="6" creationId="{9B784A66-28EE-AFB6-F1D6-951E7B833E44}"/>
          </ac:spMkLst>
        </pc:spChg>
        <pc:spChg chg="add mod">
          <ac:chgData name="Mohamed Abuella" userId="f0c53cbd-2cd9-4eb2-b036-7340ae5a781e" providerId="ADAL" clId="{8D66FD75-591D-4539-ADE0-80C38C3A538F}" dt="2023-05-31T13:11:41.635" v="450"/>
          <ac:spMkLst>
            <pc:docMk/>
            <pc:sldMk cId="66060981" sldId="1642"/>
            <ac:spMk id="8" creationId="{F3302460-6C0D-C1CB-F1A6-2CD4A11A757B}"/>
          </ac:spMkLst>
        </pc:spChg>
        <pc:picChg chg="mod">
          <ac:chgData name="Mohamed Abuella" userId="f0c53cbd-2cd9-4eb2-b036-7340ae5a781e" providerId="ADAL" clId="{8D66FD75-591D-4539-ADE0-80C38C3A538F}" dt="2023-05-31T13:11:20.773" v="448" actId="1076"/>
          <ac:picMkLst>
            <pc:docMk/>
            <pc:sldMk cId="66060981" sldId="1642"/>
            <ac:picMk id="5" creationId="{7465971C-A2BC-7274-C7C9-DDD10CF0D3B8}"/>
          </ac:picMkLst>
        </pc:picChg>
      </pc:sldChg>
      <pc:sldChg chg="addSp modSp add mod">
        <pc:chgData name="Mohamed Abuella" userId="f0c53cbd-2cd9-4eb2-b036-7340ae5a781e" providerId="ADAL" clId="{8D66FD75-591D-4539-ADE0-80C38C3A538F}" dt="2023-05-31T13:22:35.106" v="491" actId="1036"/>
        <pc:sldMkLst>
          <pc:docMk/>
          <pc:sldMk cId="3952731775" sldId="1651"/>
        </pc:sldMkLst>
        <pc:spChg chg="add mod">
          <ac:chgData name="Mohamed Abuella" userId="f0c53cbd-2cd9-4eb2-b036-7340ae5a781e" providerId="ADAL" clId="{8D66FD75-591D-4539-ADE0-80C38C3A538F}" dt="2023-05-31T13:22:15.647" v="476"/>
          <ac:spMkLst>
            <pc:docMk/>
            <pc:sldMk cId="3952731775" sldId="1651"/>
            <ac:spMk id="3" creationId="{661F5EEA-20C9-7163-FECD-AC97432E5D87}"/>
          </ac:spMkLst>
        </pc:spChg>
        <pc:picChg chg="mod">
          <ac:chgData name="Mohamed Abuella" userId="f0c53cbd-2cd9-4eb2-b036-7340ae5a781e" providerId="ADAL" clId="{8D66FD75-591D-4539-ADE0-80C38C3A538F}" dt="2023-05-31T13:22:35.106" v="491" actId="1036"/>
          <ac:picMkLst>
            <pc:docMk/>
            <pc:sldMk cId="3952731775" sldId="1651"/>
            <ac:picMk id="5" creationId="{5A831B54-21D1-A5AC-F452-2C65FDD7D771}"/>
          </ac:picMkLst>
        </pc:picChg>
      </pc:sldChg>
      <pc:sldChg chg="del">
        <pc:chgData name="Mohamed Abuella" userId="f0c53cbd-2cd9-4eb2-b036-7340ae5a781e" providerId="ADAL" clId="{8D66FD75-591D-4539-ADE0-80C38C3A538F}" dt="2023-05-31T12:43:03.415" v="13" actId="47"/>
        <pc:sldMkLst>
          <pc:docMk/>
          <pc:sldMk cId="881565454" sldId="1717"/>
        </pc:sldMkLst>
      </pc:sldChg>
      <pc:sldChg chg="addSp modSp add mod">
        <pc:chgData name="Mohamed Abuella" userId="f0c53cbd-2cd9-4eb2-b036-7340ae5a781e" providerId="ADAL" clId="{8D66FD75-591D-4539-ADE0-80C38C3A538F}" dt="2023-05-31T13:10:24.411" v="417" actId="1076"/>
        <pc:sldMkLst>
          <pc:docMk/>
          <pc:sldMk cId="1733968765" sldId="1746"/>
        </pc:sldMkLst>
        <pc:spChg chg="add mod">
          <ac:chgData name="Mohamed Abuella" userId="f0c53cbd-2cd9-4eb2-b036-7340ae5a781e" providerId="ADAL" clId="{8D66FD75-591D-4539-ADE0-80C38C3A538F}" dt="2023-05-31T13:10:21.389" v="416"/>
          <ac:spMkLst>
            <pc:docMk/>
            <pc:sldMk cId="1733968765" sldId="1746"/>
            <ac:spMk id="2" creationId="{D7274CB4-9372-DD2F-974C-F490CE4D9F19}"/>
          </ac:spMkLst>
        </pc:spChg>
        <pc:picChg chg="mod">
          <ac:chgData name="Mohamed Abuella" userId="f0c53cbd-2cd9-4eb2-b036-7340ae5a781e" providerId="ADAL" clId="{8D66FD75-591D-4539-ADE0-80C38C3A538F}" dt="2023-05-31T13:10:24.411" v="417" actId="1076"/>
          <ac:picMkLst>
            <pc:docMk/>
            <pc:sldMk cId="1733968765" sldId="1746"/>
            <ac:picMk id="30" creationId="{83CC6A24-305F-41FC-9AE6-EB0E9F8D1D28}"/>
          </ac:picMkLst>
        </pc:picChg>
      </pc:sldChg>
      <pc:sldChg chg="addSp modSp add">
        <pc:chgData name="Mohamed Abuella" userId="f0c53cbd-2cd9-4eb2-b036-7340ae5a781e" providerId="ADAL" clId="{8D66FD75-591D-4539-ADE0-80C38C3A538F}" dt="2023-05-31T13:22:42.939" v="492"/>
        <pc:sldMkLst>
          <pc:docMk/>
          <pc:sldMk cId="4234136587" sldId="1748"/>
        </pc:sldMkLst>
        <pc:spChg chg="add mod">
          <ac:chgData name="Mohamed Abuella" userId="f0c53cbd-2cd9-4eb2-b036-7340ae5a781e" providerId="ADAL" clId="{8D66FD75-591D-4539-ADE0-80C38C3A538F}" dt="2023-05-31T13:22:42.939" v="492"/>
          <ac:spMkLst>
            <pc:docMk/>
            <pc:sldMk cId="4234136587" sldId="1748"/>
            <ac:spMk id="2" creationId="{9BEF9051-DD75-9AD6-82A3-BAD66257305D}"/>
          </ac:spMkLst>
        </pc:spChg>
      </pc:sldChg>
      <pc:sldChg chg="del">
        <pc:chgData name="Mohamed Abuella" userId="f0c53cbd-2cd9-4eb2-b036-7340ae5a781e" providerId="ADAL" clId="{8D66FD75-591D-4539-ADE0-80C38C3A538F}" dt="2023-05-31T12:42:49.224" v="4" actId="47"/>
        <pc:sldMkLst>
          <pc:docMk/>
          <pc:sldMk cId="953304455" sldId="1782"/>
        </pc:sldMkLst>
      </pc:sldChg>
      <pc:sldChg chg="del">
        <pc:chgData name="Mohamed Abuella" userId="f0c53cbd-2cd9-4eb2-b036-7340ae5a781e" providerId="ADAL" clId="{8D66FD75-591D-4539-ADE0-80C38C3A538F}" dt="2023-05-31T12:42:53.116" v="6" actId="47"/>
        <pc:sldMkLst>
          <pc:docMk/>
          <pc:sldMk cId="2028731461" sldId="1783"/>
        </pc:sldMkLst>
      </pc:sldChg>
      <pc:sldChg chg="del">
        <pc:chgData name="Mohamed Abuella" userId="f0c53cbd-2cd9-4eb2-b036-7340ae5a781e" providerId="ADAL" clId="{8D66FD75-591D-4539-ADE0-80C38C3A538F}" dt="2023-05-31T12:42:59.429" v="11" actId="47"/>
        <pc:sldMkLst>
          <pc:docMk/>
          <pc:sldMk cId="3768811096" sldId="1784"/>
        </pc:sldMkLst>
      </pc:sldChg>
      <pc:sldChg chg="del">
        <pc:chgData name="Mohamed Abuella" userId="f0c53cbd-2cd9-4eb2-b036-7340ae5a781e" providerId="ADAL" clId="{8D66FD75-591D-4539-ADE0-80C38C3A538F}" dt="2023-05-31T12:42:55.225" v="8" actId="47"/>
        <pc:sldMkLst>
          <pc:docMk/>
          <pc:sldMk cId="999175492" sldId="1786"/>
        </pc:sldMkLst>
      </pc:sldChg>
      <pc:sldChg chg="del">
        <pc:chgData name="Mohamed Abuella" userId="f0c53cbd-2cd9-4eb2-b036-7340ae5a781e" providerId="ADAL" clId="{8D66FD75-591D-4539-ADE0-80C38C3A538F}" dt="2023-05-31T12:42:54.028" v="7" actId="47"/>
        <pc:sldMkLst>
          <pc:docMk/>
          <pc:sldMk cId="310800707" sldId="1787"/>
        </pc:sldMkLst>
      </pc:sldChg>
      <pc:sldChg chg="addSp delSp modSp add del mod">
        <pc:chgData name="Mohamed Abuella" userId="f0c53cbd-2cd9-4eb2-b036-7340ae5a781e" providerId="ADAL" clId="{8D66FD75-591D-4539-ADE0-80C38C3A538F}" dt="2023-05-31T13:07:39.905" v="296" actId="20577"/>
        <pc:sldMkLst>
          <pc:docMk/>
          <pc:sldMk cId="450589665" sldId="1788"/>
        </pc:sldMkLst>
        <pc:spChg chg="add mod">
          <ac:chgData name="Mohamed Abuella" userId="f0c53cbd-2cd9-4eb2-b036-7340ae5a781e" providerId="ADAL" clId="{8D66FD75-591D-4539-ADE0-80C38C3A538F}" dt="2023-05-31T13:06:40.279" v="268" actId="1076"/>
          <ac:spMkLst>
            <pc:docMk/>
            <pc:sldMk cId="450589665" sldId="1788"/>
            <ac:spMk id="6" creationId="{02680B18-1D26-5874-374E-5C6E97B918A7}"/>
          </ac:spMkLst>
        </pc:spChg>
        <pc:spChg chg="del">
          <ac:chgData name="Mohamed Abuella" userId="f0c53cbd-2cd9-4eb2-b036-7340ae5a781e" providerId="ADAL" clId="{8D66FD75-591D-4539-ADE0-80C38C3A538F}" dt="2023-05-31T13:06:37.824" v="267" actId="478"/>
          <ac:spMkLst>
            <pc:docMk/>
            <pc:sldMk cId="450589665" sldId="1788"/>
            <ac:spMk id="7" creationId="{CA930D80-3200-2233-8D34-58F0AB8E9778}"/>
          </ac:spMkLst>
        </pc:spChg>
        <pc:spChg chg="add mod">
          <ac:chgData name="Mohamed Abuella" userId="f0c53cbd-2cd9-4eb2-b036-7340ae5a781e" providerId="ADAL" clId="{8D66FD75-591D-4539-ADE0-80C38C3A538F}" dt="2023-05-31T13:07:33.967" v="295" actId="20577"/>
          <ac:spMkLst>
            <pc:docMk/>
            <pc:sldMk cId="450589665" sldId="1788"/>
            <ac:spMk id="8" creationId="{0218F070-0B84-82A1-4AA2-BB9EBF6F23E0}"/>
          </ac:spMkLst>
        </pc:spChg>
        <pc:spChg chg="mod">
          <ac:chgData name="Mohamed Abuella" userId="f0c53cbd-2cd9-4eb2-b036-7340ae5a781e" providerId="ADAL" clId="{8D66FD75-591D-4539-ADE0-80C38C3A538F}" dt="2023-05-31T13:06:46.284" v="271" actId="1076"/>
          <ac:spMkLst>
            <pc:docMk/>
            <pc:sldMk cId="450589665" sldId="1788"/>
            <ac:spMk id="9" creationId="{B8E33718-9BA1-86AB-0488-EBDED20466A5}"/>
          </ac:spMkLst>
        </pc:spChg>
        <pc:spChg chg="mod">
          <ac:chgData name="Mohamed Abuella" userId="f0c53cbd-2cd9-4eb2-b036-7340ae5a781e" providerId="ADAL" clId="{8D66FD75-591D-4539-ADE0-80C38C3A538F}" dt="2023-05-31T13:07:39.905" v="296" actId="20577"/>
          <ac:spMkLst>
            <pc:docMk/>
            <pc:sldMk cId="450589665" sldId="1788"/>
            <ac:spMk id="10" creationId="{01EF0B56-5332-38BF-BC52-D513B27E5BD1}"/>
          </ac:spMkLst>
        </pc:spChg>
        <pc:spChg chg="add mod">
          <ac:chgData name="Mohamed Abuella" userId="f0c53cbd-2cd9-4eb2-b036-7340ae5a781e" providerId="ADAL" clId="{8D66FD75-591D-4539-ADE0-80C38C3A538F}" dt="2023-05-31T13:06:53.567" v="273" actId="1076"/>
          <ac:spMkLst>
            <pc:docMk/>
            <pc:sldMk cId="450589665" sldId="1788"/>
            <ac:spMk id="11" creationId="{3D9B2918-8015-2283-D1DA-3F1A5302C9C1}"/>
          </ac:spMkLst>
        </pc:spChg>
        <pc:graphicFrameChg chg="add mod">
          <ac:chgData name="Mohamed Abuella" userId="f0c53cbd-2cd9-4eb2-b036-7340ae5a781e" providerId="ADAL" clId="{8D66FD75-591D-4539-ADE0-80C38C3A538F}" dt="2023-05-31T13:03:57.664" v="208" actId="1076"/>
          <ac:graphicFrameMkLst>
            <pc:docMk/>
            <pc:sldMk cId="450589665" sldId="1788"/>
            <ac:graphicFrameMk id="3" creationId="{3FAC6945-3F93-0829-FBD5-AE637127C639}"/>
          </ac:graphicFrameMkLst>
        </pc:graphicFrameChg>
        <pc:graphicFrameChg chg="mod">
          <ac:chgData name="Mohamed Abuella" userId="f0c53cbd-2cd9-4eb2-b036-7340ae5a781e" providerId="ADAL" clId="{8D66FD75-591D-4539-ADE0-80C38C3A538F}" dt="2023-05-31T13:03:50.897" v="207" actId="1076"/>
          <ac:graphicFrameMkLst>
            <pc:docMk/>
            <pc:sldMk cId="450589665" sldId="1788"/>
            <ac:graphicFrameMk id="4" creationId="{71559B68-E736-EA0E-B733-0BA9F835F2F9}"/>
          </ac:graphicFrameMkLst>
        </pc:graphicFrameChg>
        <pc:graphicFrameChg chg="add mod">
          <ac:chgData name="Mohamed Abuella" userId="f0c53cbd-2cd9-4eb2-b036-7340ae5a781e" providerId="ADAL" clId="{8D66FD75-591D-4539-ADE0-80C38C3A538F}" dt="2023-05-31T13:06:49.604" v="272" actId="1076"/>
          <ac:graphicFrameMkLst>
            <pc:docMk/>
            <pc:sldMk cId="450589665" sldId="1788"/>
            <ac:graphicFrameMk id="5" creationId="{CD1F1751-5A78-F840-8AE7-7A2F212846FF}"/>
          </ac:graphicFrameMkLst>
        </pc:graphicFrameChg>
        <pc:graphicFrameChg chg="mod">
          <ac:chgData name="Mohamed Abuella" userId="f0c53cbd-2cd9-4eb2-b036-7340ae5a781e" providerId="ADAL" clId="{8D66FD75-591D-4539-ADE0-80C38C3A538F}" dt="2023-05-31T13:06:19.956" v="253" actId="1076"/>
          <ac:graphicFrameMkLst>
            <pc:docMk/>
            <pc:sldMk cId="450589665" sldId="1788"/>
            <ac:graphicFrameMk id="13" creationId="{DD50873F-4881-FFC6-BB10-FB0289A4FC95}"/>
          </ac:graphicFrameMkLst>
        </pc:graphicFrameChg>
        <pc:picChg chg="add mod">
          <ac:chgData name="Mohamed Abuella" userId="f0c53cbd-2cd9-4eb2-b036-7340ae5a781e" providerId="ADAL" clId="{8D66FD75-591D-4539-ADE0-80C38C3A538F}" dt="2023-05-31T13:06:31.807" v="266" actId="1038"/>
          <ac:picMkLst>
            <pc:docMk/>
            <pc:sldMk cId="450589665" sldId="1788"/>
            <ac:picMk id="12" creationId="{7D066133-97DA-EF7B-1B7D-3D3A56F5CF38}"/>
          </ac:picMkLst>
        </pc:picChg>
        <pc:picChg chg="del">
          <ac:chgData name="Mohamed Abuella" userId="f0c53cbd-2cd9-4eb2-b036-7340ae5a781e" providerId="ADAL" clId="{8D66FD75-591D-4539-ADE0-80C38C3A538F}" dt="2023-05-31T13:03:22.629" v="204" actId="478"/>
          <ac:picMkLst>
            <pc:docMk/>
            <pc:sldMk cId="450589665" sldId="1788"/>
            <ac:picMk id="14" creationId="{7D8BAB3D-1194-54D0-D10E-18958A52B153}"/>
          </ac:picMkLst>
        </pc:picChg>
      </pc:sldChg>
      <pc:sldChg chg="del">
        <pc:chgData name="Mohamed Abuella" userId="f0c53cbd-2cd9-4eb2-b036-7340ae5a781e" providerId="ADAL" clId="{8D66FD75-591D-4539-ADE0-80C38C3A538F}" dt="2023-05-31T12:43:55.085" v="16" actId="2696"/>
        <pc:sldMkLst>
          <pc:docMk/>
          <pc:sldMk cId="403271453" sldId="1790"/>
        </pc:sldMkLst>
      </pc:sldChg>
      <pc:sldChg chg="addSp delSp modSp add mod">
        <pc:chgData name="Mohamed Abuella" userId="f0c53cbd-2cd9-4eb2-b036-7340ae5a781e" providerId="ADAL" clId="{8D66FD75-591D-4539-ADE0-80C38C3A538F}" dt="2023-05-31T12:47:05.084" v="60" actId="1076"/>
        <pc:sldMkLst>
          <pc:docMk/>
          <pc:sldMk cId="3285551964" sldId="1790"/>
        </pc:sldMkLst>
        <pc:picChg chg="add del mod">
          <ac:chgData name="Mohamed Abuella" userId="f0c53cbd-2cd9-4eb2-b036-7340ae5a781e" providerId="ADAL" clId="{8D66FD75-591D-4539-ADE0-80C38C3A538F}" dt="2023-05-31T12:46:44.056" v="50" actId="478"/>
          <ac:picMkLst>
            <pc:docMk/>
            <pc:sldMk cId="3285551964" sldId="1790"/>
            <ac:picMk id="4" creationId="{420CFFC7-B3E7-8B23-7736-C9CA904093FA}"/>
          </ac:picMkLst>
        </pc:picChg>
        <pc:picChg chg="add mod">
          <ac:chgData name="Mohamed Abuella" userId="f0c53cbd-2cd9-4eb2-b036-7340ae5a781e" providerId="ADAL" clId="{8D66FD75-591D-4539-ADE0-80C38C3A538F}" dt="2023-05-31T12:47:05.084" v="60" actId="1076"/>
          <ac:picMkLst>
            <pc:docMk/>
            <pc:sldMk cId="3285551964" sldId="1790"/>
            <ac:picMk id="6" creationId="{8DCFF494-DC59-9EDF-5736-8BF103531476}"/>
          </ac:picMkLst>
        </pc:picChg>
      </pc:sldChg>
      <pc:sldChg chg="del">
        <pc:chgData name="Mohamed Abuella" userId="f0c53cbd-2cd9-4eb2-b036-7340ae5a781e" providerId="ADAL" clId="{8D66FD75-591D-4539-ADE0-80C38C3A538F}" dt="2023-05-31T12:42:42.644" v="0" actId="47"/>
        <pc:sldMkLst>
          <pc:docMk/>
          <pc:sldMk cId="2520267403" sldId="1792"/>
        </pc:sldMkLst>
      </pc:sldChg>
      <pc:sldChg chg="del">
        <pc:chgData name="Mohamed Abuella" userId="f0c53cbd-2cd9-4eb2-b036-7340ae5a781e" providerId="ADAL" clId="{8D66FD75-591D-4539-ADE0-80C38C3A538F}" dt="2023-05-31T12:42:44.304" v="1" actId="47"/>
        <pc:sldMkLst>
          <pc:docMk/>
          <pc:sldMk cId="3133948503" sldId="1796"/>
        </pc:sldMkLst>
      </pc:sldChg>
      <pc:sldChg chg="modSp add del mod">
        <pc:chgData name="Mohamed Abuella" userId="f0c53cbd-2cd9-4eb2-b036-7340ae5a781e" providerId="ADAL" clId="{8D66FD75-591D-4539-ADE0-80C38C3A538F}" dt="2023-05-31T13:02:07.491" v="189" actId="1076"/>
        <pc:sldMkLst>
          <pc:docMk/>
          <pc:sldMk cId="3678548403" sldId="1797"/>
        </pc:sldMkLst>
        <pc:picChg chg="mod">
          <ac:chgData name="Mohamed Abuella" userId="f0c53cbd-2cd9-4eb2-b036-7340ae5a781e" providerId="ADAL" clId="{8D66FD75-591D-4539-ADE0-80C38C3A538F}" dt="2023-05-31T13:02:07.491" v="189" actId="1076"/>
          <ac:picMkLst>
            <pc:docMk/>
            <pc:sldMk cId="3678548403" sldId="1797"/>
            <ac:picMk id="9" creationId="{1EA27E7B-2058-FA78-773D-8246606FE104}"/>
          </ac:picMkLst>
        </pc:picChg>
      </pc:sldChg>
      <pc:sldChg chg="del">
        <pc:chgData name="Mohamed Abuella" userId="f0c53cbd-2cd9-4eb2-b036-7340ae5a781e" providerId="ADAL" clId="{8D66FD75-591D-4539-ADE0-80C38C3A538F}" dt="2023-05-31T12:42:45.957" v="2" actId="47"/>
        <pc:sldMkLst>
          <pc:docMk/>
          <pc:sldMk cId="3786794997" sldId="1799"/>
        </pc:sldMkLst>
      </pc:sldChg>
      <pc:sldChg chg="del">
        <pc:chgData name="Mohamed Abuella" userId="f0c53cbd-2cd9-4eb2-b036-7340ae5a781e" providerId="ADAL" clId="{8D66FD75-591D-4539-ADE0-80C38C3A538F}" dt="2023-05-31T12:42:58.494" v="10" actId="47"/>
        <pc:sldMkLst>
          <pc:docMk/>
          <pc:sldMk cId="3269669883" sldId="1800"/>
        </pc:sldMkLst>
      </pc:sldChg>
      <pc:sldChg chg="del">
        <pc:chgData name="Mohamed Abuella" userId="f0c53cbd-2cd9-4eb2-b036-7340ae5a781e" providerId="ADAL" clId="{8D66FD75-591D-4539-ADE0-80C38C3A538F}" dt="2023-05-31T12:43:55.085" v="16" actId="2696"/>
        <pc:sldMkLst>
          <pc:docMk/>
          <pc:sldMk cId="208613987" sldId="1801"/>
        </pc:sldMkLst>
      </pc:sldChg>
      <pc:sldChg chg="addSp delSp modSp add mod">
        <pc:chgData name="Mohamed Abuella" userId="f0c53cbd-2cd9-4eb2-b036-7340ae5a781e" providerId="ADAL" clId="{8D66FD75-591D-4539-ADE0-80C38C3A538F}" dt="2023-05-31T12:46:30.786" v="48" actId="14100"/>
        <pc:sldMkLst>
          <pc:docMk/>
          <pc:sldMk cId="3512173150" sldId="1801"/>
        </pc:sldMkLst>
        <pc:spChg chg="del">
          <ac:chgData name="Mohamed Abuella" userId="f0c53cbd-2cd9-4eb2-b036-7340ae5a781e" providerId="ADAL" clId="{8D66FD75-591D-4539-ADE0-80C38C3A538F}" dt="2023-05-31T12:44:40.730" v="18" actId="478"/>
          <ac:spMkLst>
            <pc:docMk/>
            <pc:sldMk cId="3512173150" sldId="1801"/>
            <ac:spMk id="4" creationId="{E268AF2E-430F-8571-A10E-FE60799E2B9F}"/>
          </ac:spMkLst>
        </pc:spChg>
        <pc:spChg chg="del">
          <ac:chgData name="Mohamed Abuella" userId="f0c53cbd-2cd9-4eb2-b036-7340ae5a781e" providerId="ADAL" clId="{8D66FD75-591D-4539-ADE0-80C38C3A538F}" dt="2023-05-31T12:44:42.670" v="19" actId="478"/>
          <ac:spMkLst>
            <pc:docMk/>
            <pc:sldMk cId="3512173150" sldId="1801"/>
            <ac:spMk id="8" creationId="{1C2B8F89-1C05-0711-29F4-7F8DE3A6B4B1}"/>
          </ac:spMkLst>
        </pc:spChg>
        <pc:spChg chg="add mod">
          <ac:chgData name="Mohamed Abuella" userId="f0c53cbd-2cd9-4eb2-b036-7340ae5a781e" providerId="ADAL" clId="{8D66FD75-591D-4539-ADE0-80C38C3A538F}" dt="2023-05-31T12:44:43.682" v="20"/>
          <ac:spMkLst>
            <pc:docMk/>
            <pc:sldMk cId="3512173150" sldId="1801"/>
            <ac:spMk id="10" creationId="{284BD1B3-0E14-5CD2-504B-D5ADE51473E2}"/>
          </ac:spMkLst>
        </pc:spChg>
        <pc:spChg chg="add mod">
          <ac:chgData name="Mohamed Abuella" userId="f0c53cbd-2cd9-4eb2-b036-7340ae5a781e" providerId="ADAL" clId="{8D66FD75-591D-4539-ADE0-80C38C3A538F}" dt="2023-05-31T12:44:47.279" v="21" actId="20577"/>
          <ac:spMkLst>
            <pc:docMk/>
            <pc:sldMk cId="3512173150" sldId="1801"/>
            <ac:spMk id="12" creationId="{49D5A6F0-5D81-D192-ED5A-D6E6ABA04A2A}"/>
          </ac:spMkLst>
        </pc:spChg>
        <pc:spChg chg="add mod">
          <ac:chgData name="Mohamed Abuella" userId="f0c53cbd-2cd9-4eb2-b036-7340ae5a781e" providerId="ADAL" clId="{8D66FD75-591D-4539-ADE0-80C38C3A538F}" dt="2023-05-31T12:44:52.934" v="23" actId="571"/>
          <ac:spMkLst>
            <pc:docMk/>
            <pc:sldMk cId="3512173150" sldId="1801"/>
            <ac:spMk id="14" creationId="{AFA93ABC-8546-8B9A-56E2-4160C4212E62}"/>
          </ac:spMkLst>
        </pc:spChg>
        <pc:spChg chg="add mod">
          <ac:chgData name="Mohamed Abuella" userId="f0c53cbd-2cd9-4eb2-b036-7340ae5a781e" providerId="ADAL" clId="{8D66FD75-591D-4539-ADE0-80C38C3A538F}" dt="2023-05-31T12:44:52.934" v="23" actId="571"/>
          <ac:spMkLst>
            <pc:docMk/>
            <pc:sldMk cId="3512173150" sldId="1801"/>
            <ac:spMk id="16" creationId="{9BE88AFF-D606-63AB-6DCD-0DDF655AF52A}"/>
          </ac:spMkLst>
        </pc:spChg>
        <pc:picChg chg="add mod modCrop">
          <ac:chgData name="Mohamed Abuella" userId="f0c53cbd-2cd9-4eb2-b036-7340ae5a781e" providerId="ADAL" clId="{8D66FD75-591D-4539-ADE0-80C38C3A538F}" dt="2023-05-31T12:46:30.786" v="48" actId="14100"/>
          <ac:picMkLst>
            <pc:docMk/>
            <pc:sldMk cId="3512173150" sldId="1801"/>
            <ac:picMk id="17" creationId="{D48CE052-D078-758E-BF11-FB7E88D3211C}"/>
          </ac:picMkLst>
        </pc:picChg>
        <pc:picChg chg="add mod modCrop">
          <ac:chgData name="Mohamed Abuella" userId="f0c53cbd-2cd9-4eb2-b036-7340ae5a781e" providerId="ADAL" clId="{8D66FD75-591D-4539-ADE0-80C38C3A538F}" dt="2023-05-31T12:46:11.320" v="41" actId="1076"/>
          <ac:picMkLst>
            <pc:docMk/>
            <pc:sldMk cId="3512173150" sldId="1801"/>
            <ac:picMk id="19" creationId="{F50C4745-AD66-1369-4925-2EE7E4D751B7}"/>
          </ac:picMkLst>
        </pc:picChg>
      </pc:sldChg>
      <pc:sldChg chg="del">
        <pc:chgData name="Mohamed Abuella" userId="f0c53cbd-2cd9-4eb2-b036-7340ae5a781e" providerId="ADAL" clId="{8D66FD75-591D-4539-ADE0-80C38C3A538F}" dt="2023-05-31T12:42:47.824" v="3" actId="47"/>
        <pc:sldMkLst>
          <pc:docMk/>
          <pc:sldMk cId="2080154086" sldId="1802"/>
        </pc:sldMkLst>
      </pc:sldChg>
      <pc:sldChg chg="del">
        <pc:chgData name="Mohamed Abuella" userId="f0c53cbd-2cd9-4eb2-b036-7340ae5a781e" providerId="ADAL" clId="{8D66FD75-591D-4539-ADE0-80C38C3A538F}" dt="2023-05-31T12:42:50.538" v="5" actId="47"/>
        <pc:sldMkLst>
          <pc:docMk/>
          <pc:sldMk cId="223449081" sldId="1803"/>
        </pc:sldMkLst>
      </pc:sldChg>
      <pc:sldChg chg="addSp modSp add">
        <pc:chgData name="Mohamed Abuella" userId="f0c53cbd-2cd9-4eb2-b036-7340ae5a781e" providerId="ADAL" clId="{8D66FD75-591D-4539-ADE0-80C38C3A538F}" dt="2023-05-31T13:10:26.910" v="418"/>
        <pc:sldMkLst>
          <pc:docMk/>
          <pc:sldMk cId="2663338077" sldId="1804"/>
        </pc:sldMkLst>
        <pc:spChg chg="add mod">
          <ac:chgData name="Mohamed Abuella" userId="f0c53cbd-2cd9-4eb2-b036-7340ae5a781e" providerId="ADAL" clId="{8D66FD75-591D-4539-ADE0-80C38C3A538F}" dt="2023-05-31T13:10:26.910" v="418"/>
          <ac:spMkLst>
            <pc:docMk/>
            <pc:sldMk cId="2663338077" sldId="1804"/>
            <ac:spMk id="2" creationId="{3ECCD981-BD0E-3167-A215-C3817775CD6E}"/>
          </ac:spMkLst>
        </pc:spChg>
      </pc:sldChg>
      <pc:sldChg chg="addSp delSp modSp add mod">
        <pc:chgData name="Mohamed Abuella" userId="f0c53cbd-2cd9-4eb2-b036-7340ae5a781e" providerId="ADAL" clId="{8D66FD75-591D-4539-ADE0-80C38C3A538F}" dt="2023-05-31T13:21:14.022" v="474"/>
        <pc:sldMkLst>
          <pc:docMk/>
          <pc:sldMk cId="1691848931" sldId="1805"/>
        </pc:sldMkLst>
        <pc:spChg chg="add mod">
          <ac:chgData name="Mohamed Abuella" userId="f0c53cbd-2cd9-4eb2-b036-7340ae5a781e" providerId="ADAL" clId="{8D66FD75-591D-4539-ADE0-80C38C3A538F}" dt="2023-05-31T13:21:14.022" v="474"/>
          <ac:spMkLst>
            <pc:docMk/>
            <pc:sldMk cId="1691848931" sldId="1805"/>
            <ac:spMk id="2" creationId="{DBD5049D-DE83-FE14-CB18-C6444BE3280E}"/>
          </ac:spMkLst>
        </pc:spChg>
        <pc:spChg chg="del">
          <ac:chgData name="Mohamed Abuella" userId="f0c53cbd-2cd9-4eb2-b036-7340ae5a781e" providerId="ADAL" clId="{8D66FD75-591D-4539-ADE0-80C38C3A538F}" dt="2023-05-31T13:21:13.734" v="473" actId="478"/>
          <ac:spMkLst>
            <pc:docMk/>
            <pc:sldMk cId="1691848931" sldId="1805"/>
            <ac:spMk id="10" creationId="{C74331CE-10A0-D1B5-6877-FA22BDA26888}"/>
          </ac:spMkLst>
        </pc:spChg>
      </pc:sldChg>
      <pc:sldChg chg="addSp delSp modSp add">
        <pc:chgData name="Mohamed Abuella" userId="f0c53cbd-2cd9-4eb2-b036-7340ae5a781e" providerId="ADAL" clId="{8D66FD75-591D-4539-ADE0-80C38C3A538F}" dt="2023-05-31T13:10:09.231" v="413"/>
        <pc:sldMkLst>
          <pc:docMk/>
          <pc:sldMk cId="2445337914" sldId="1806"/>
        </pc:sldMkLst>
        <pc:spChg chg="add del mod">
          <ac:chgData name="Mohamed Abuella" userId="f0c53cbd-2cd9-4eb2-b036-7340ae5a781e" providerId="ADAL" clId="{8D66FD75-591D-4539-ADE0-80C38C3A538F}" dt="2023-05-31T13:09:52.255" v="403"/>
          <ac:spMkLst>
            <pc:docMk/>
            <pc:sldMk cId="2445337914" sldId="1806"/>
            <ac:spMk id="2" creationId="{3D26CB48-E802-D091-D844-DD4118306CC0}"/>
          </ac:spMkLst>
        </pc:spChg>
        <pc:spChg chg="add mod">
          <ac:chgData name="Mohamed Abuella" userId="f0c53cbd-2cd9-4eb2-b036-7340ae5a781e" providerId="ADAL" clId="{8D66FD75-591D-4539-ADE0-80C38C3A538F}" dt="2023-05-31T13:10:09.231" v="413"/>
          <ac:spMkLst>
            <pc:docMk/>
            <pc:sldMk cId="2445337914" sldId="1806"/>
            <ac:spMk id="4" creationId="{F68A5D19-B803-4F77-7C25-2ABE72004B51}"/>
          </ac:spMkLst>
        </pc:spChg>
      </pc:sldChg>
      <pc:sldChg chg="addSp delSp modSp add mod">
        <pc:chgData name="Mohamed Abuella" userId="f0c53cbd-2cd9-4eb2-b036-7340ae5a781e" providerId="ADAL" clId="{8D66FD75-591D-4539-ADE0-80C38C3A538F}" dt="2023-05-31T13:25:06.167" v="499" actId="1076"/>
        <pc:sldMkLst>
          <pc:docMk/>
          <pc:sldMk cId="2025976663" sldId="1807"/>
        </pc:sldMkLst>
        <pc:spChg chg="add mod">
          <ac:chgData name="Mohamed Abuella" userId="f0c53cbd-2cd9-4eb2-b036-7340ae5a781e" providerId="ADAL" clId="{8D66FD75-591D-4539-ADE0-80C38C3A538F}" dt="2023-05-31T13:22:13.820" v="475"/>
          <ac:spMkLst>
            <pc:docMk/>
            <pc:sldMk cId="2025976663" sldId="1807"/>
            <ac:spMk id="4" creationId="{A4D36C35-6872-6DB1-C37C-AFBFFE7786F6}"/>
          </ac:spMkLst>
        </pc:spChg>
        <pc:picChg chg="del">
          <ac:chgData name="Mohamed Abuella" userId="f0c53cbd-2cd9-4eb2-b036-7340ae5a781e" providerId="ADAL" clId="{8D66FD75-591D-4539-ADE0-80C38C3A538F}" dt="2023-05-31T13:24:59.659" v="493" actId="478"/>
          <ac:picMkLst>
            <pc:docMk/>
            <pc:sldMk cId="2025976663" sldId="1807"/>
            <ac:picMk id="2" creationId="{5BF794CD-371E-EB4C-A886-0000BBEB0FCB}"/>
          </ac:picMkLst>
        </pc:picChg>
        <pc:picChg chg="add mod">
          <ac:chgData name="Mohamed Abuella" userId="f0c53cbd-2cd9-4eb2-b036-7340ae5a781e" providerId="ADAL" clId="{8D66FD75-591D-4539-ADE0-80C38C3A538F}" dt="2023-05-31T13:25:06.167" v="499" actId="1076"/>
          <ac:picMkLst>
            <pc:docMk/>
            <pc:sldMk cId="2025976663" sldId="1807"/>
            <ac:picMk id="6" creationId="{677361B7-8FE9-AE20-1562-3D07A3681698}"/>
          </ac:picMkLst>
        </pc:picChg>
      </pc:sldChg>
      <pc:sldChg chg="modSp add mod">
        <pc:chgData name="Mohamed Abuella" userId="f0c53cbd-2cd9-4eb2-b036-7340ae5a781e" providerId="ADAL" clId="{8D66FD75-591D-4539-ADE0-80C38C3A538F}" dt="2023-05-31T13:21:09.296" v="472" actId="1076"/>
        <pc:sldMkLst>
          <pc:docMk/>
          <pc:sldMk cId="1752010958" sldId="1811"/>
        </pc:sldMkLst>
        <pc:spChg chg="mod">
          <ac:chgData name="Mohamed Abuella" userId="f0c53cbd-2cd9-4eb2-b036-7340ae5a781e" providerId="ADAL" clId="{8D66FD75-591D-4539-ADE0-80C38C3A538F}" dt="2023-05-31T13:21:09.296" v="472" actId="1076"/>
          <ac:spMkLst>
            <pc:docMk/>
            <pc:sldMk cId="1752010958" sldId="1811"/>
            <ac:spMk id="14" creationId="{DB0EA5CC-9E5F-F74F-869E-2E478E4B00B0}"/>
          </ac:spMkLst>
        </pc:spChg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3429472010" sldId="1812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3796602454" sldId="1817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1779599730" sldId="1819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2984047719" sldId="1820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1439521493" sldId="1821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1385614368" sldId="1822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3338464981" sldId="1823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3555072024" sldId="1824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1055438498" sldId="1825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2514513001" sldId="1826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308842444" sldId="1827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127176282" sldId="1828"/>
        </pc:sldMkLst>
      </pc:sldChg>
      <pc:sldChg chg="add">
        <pc:chgData name="Mohamed Abuella" userId="f0c53cbd-2cd9-4eb2-b036-7340ae5a781e" providerId="ADAL" clId="{8D66FD75-591D-4539-ADE0-80C38C3A538F}" dt="2023-05-31T12:43:32.293" v="15"/>
        <pc:sldMkLst>
          <pc:docMk/>
          <pc:sldMk cId="3485949796" sldId="1829"/>
        </pc:sldMkLst>
      </pc:sldChg>
      <pc:sldChg chg="addSp delSp modSp add mod">
        <pc:chgData name="Mohamed Abuella" userId="f0c53cbd-2cd9-4eb2-b036-7340ae5a781e" providerId="ADAL" clId="{8D66FD75-591D-4539-ADE0-80C38C3A538F}" dt="2023-05-31T13:01:16.803" v="183" actId="1076"/>
        <pc:sldMkLst>
          <pc:docMk/>
          <pc:sldMk cId="464072959" sldId="1830"/>
        </pc:sldMkLst>
        <pc:spChg chg="mod">
          <ac:chgData name="Mohamed Abuella" userId="f0c53cbd-2cd9-4eb2-b036-7340ae5a781e" providerId="ADAL" clId="{8D66FD75-591D-4539-ADE0-80C38C3A538F}" dt="2023-05-31T12:58:40.722" v="156" actId="6549"/>
          <ac:spMkLst>
            <pc:docMk/>
            <pc:sldMk cId="464072959" sldId="1830"/>
            <ac:spMk id="3" creationId="{B5D7BF38-4E17-00E2-7D20-78518A130969}"/>
          </ac:spMkLst>
        </pc:spChg>
        <pc:spChg chg="add del mod">
          <ac:chgData name="Mohamed Abuella" userId="f0c53cbd-2cd9-4eb2-b036-7340ae5a781e" providerId="ADAL" clId="{8D66FD75-591D-4539-ADE0-80C38C3A538F}" dt="2023-05-31T12:52:32.465" v="86" actId="478"/>
          <ac:spMkLst>
            <pc:docMk/>
            <pc:sldMk cId="464072959" sldId="1830"/>
            <ac:spMk id="6" creationId="{605E5412-A606-C1F4-6C72-0E5FC6CDA45F}"/>
          </ac:spMkLst>
        </pc:spChg>
        <pc:spChg chg="add mod">
          <ac:chgData name="Mohamed Abuella" userId="f0c53cbd-2cd9-4eb2-b036-7340ae5a781e" providerId="ADAL" clId="{8D66FD75-591D-4539-ADE0-80C38C3A538F}" dt="2023-05-31T13:01:14.067" v="182" actId="1076"/>
          <ac:spMkLst>
            <pc:docMk/>
            <pc:sldMk cId="464072959" sldId="1830"/>
            <ac:spMk id="8" creationId="{FB40CA27-3859-48E6-6A02-AF05F008F9BE}"/>
          </ac:spMkLst>
        </pc:spChg>
        <pc:spChg chg="mod">
          <ac:chgData name="Mohamed Abuella" userId="f0c53cbd-2cd9-4eb2-b036-7340ae5a781e" providerId="ADAL" clId="{8D66FD75-591D-4539-ADE0-80C38C3A538F}" dt="2023-05-31T12:57:07.477" v="132" actId="20577"/>
          <ac:spMkLst>
            <pc:docMk/>
            <pc:sldMk cId="464072959" sldId="1830"/>
            <ac:spMk id="9" creationId="{06C5A126-A66B-C368-EF51-4A8A694B74A7}"/>
          </ac:spMkLst>
        </pc:spChg>
        <pc:spChg chg="add mod">
          <ac:chgData name="Mohamed Abuella" userId="f0c53cbd-2cd9-4eb2-b036-7340ae5a781e" providerId="ADAL" clId="{8D66FD75-591D-4539-ADE0-80C38C3A538F}" dt="2023-05-31T12:58:12.599" v="149" actId="1038"/>
          <ac:spMkLst>
            <pc:docMk/>
            <pc:sldMk cId="464072959" sldId="1830"/>
            <ac:spMk id="10" creationId="{BA1A82C6-D206-B8EC-0B3B-550314D5D7EC}"/>
          </ac:spMkLst>
        </pc:spChg>
        <pc:spChg chg="add mod">
          <ac:chgData name="Mohamed Abuella" userId="f0c53cbd-2cd9-4eb2-b036-7340ae5a781e" providerId="ADAL" clId="{8D66FD75-591D-4539-ADE0-80C38C3A538F}" dt="2023-05-31T13:01:08.448" v="181" actId="1076"/>
          <ac:spMkLst>
            <pc:docMk/>
            <pc:sldMk cId="464072959" sldId="1830"/>
            <ac:spMk id="12" creationId="{550CABD1-61AA-EF1D-7B9B-6D162C378BBF}"/>
          </ac:spMkLst>
        </pc:spChg>
        <pc:spChg chg="add mod">
          <ac:chgData name="Mohamed Abuella" userId="f0c53cbd-2cd9-4eb2-b036-7340ae5a781e" providerId="ADAL" clId="{8D66FD75-591D-4539-ADE0-80C38C3A538F}" dt="2023-05-31T13:01:16.803" v="183" actId="1076"/>
          <ac:spMkLst>
            <pc:docMk/>
            <pc:sldMk cId="464072959" sldId="1830"/>
            <ac:spMk id="13" creationId="{E0BFB2EF-9D51-921D-0A38-9138C08A56C7}"/>
          </ac:spMkLst>
        </pc:spChg>
        <pc:picChg chg="add mod">
          <ac:chgData name="Mohamed Abuella" userId="f0c53cbd-2cd9-4eb2-b036-7340ae5a781e" providerId="ADAL" clId="{8D66FD75-591D-4539-ADE0-80C38C3A538F}" dt="2023-05-31T12:51:01.011" v="73" actId="1076"/>
          <ac:picMkLst>
            <pc:docMk/>
            <pc:sldMk cId="464072959" sldId="1830"/>
            <ac:picMk id="4" creationId="{ACB2926A-5840-9DA5-00E0-5966E285504C}"/>
          </ac:picMkLst>
        </pc:picChg>
        <pc:picChg chg="del">
          <ac:chgData name="Mohamed Abuella" userId="f0c53cbd-2cd9-4eb2-b036-7340ae5a781e" providerId="ADAL" clId="{8D66FD75-591D-4539-ADE0-80C38C3A538F}" dt="2023-05-31T12:50:57.756" v="71" actId="478"/>
          <ac:picMkLst>
            <pc:docMk/>
            <pc:sldMk cId="464072959" sldId="1830"/>
            <ac:picMk id="3074" creationId="{F3CB1E9D-BCCB-5D96-7A77-643D19ACFC03}"/>
          </ac:picMkLst>
        </pc:picChg>
      </pc:sldChg>
      <pc:sldChg chg="add del">
        <pc:chgData name="Mohamed Abuella" userId="f0c53cbd-2cd9-4eb2-b036-7340ae5a781e" providerId="ADAL" clId="{8D66FD75-591D-4539-ADE0-80C38C3A538F}" dt="2023-05-31T12:49:16.898" v="64"/>
        <pc:sldMkLst>
          <pc:docMk/>
          <pc:sldMk cId="3678493535" sldId="18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4015" cy="488712"/>
          </a:xfrm>
          <a:prstGeom prst="rect">
            <a:avLst/>
          </a:prstGeom>
        </p:spPr>
        <p:txBody>
          <a:bodyPr vert="horz" lIns="90218" tIns="45109" rIns="90218" bIns="45109" rtlCol="0"/>
          <a:lstStyle>
            <a:lvl1pPr algn="l">
              <a:defRPr sz="11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09080" y="2"/>
            <a:ext cx="2914015" cy="488712"/>
          </a:xfrm>
          <a:prstGeom prst="rect">
            <a:avLst/>
          </a:prstGeom>
        </p:spPr>
        <p:txBody>
          <a:bodyPr vert="horz" lIns="90218" tIns="45109" rIns="90218" bIns="45109" rtlCol="0"/>
          <a:lstStyle>
            <a:lvl1pPr algn="r">
              <a:defRPr sz="1100"/>
            </a:lvl1pPr>
          </a:lstStyle>
          <a:p>
            <a:fld id="{D4B2C484-898D-469F-ADC8-5BAF53DEC7E2}" type="datetimeFigureOut">
              <a:rPr lang="sv-SE" smtClean="0"/>
              <a:t>2023-06-02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18" tIns="45109" rIns="90218" bIns="45109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2465" y="4642764"/>
            <a:ext cx="5379720" cy="4398407"/>
          </a:xfrm>
          <a:prstGeom prst="rect">
            <a:avLst/>
          </a:prstGeom>
        </p:spPr>
        <p:txBody>
          <a:bodyPr vert="horz" lIns="90218" tIns="45109" rIns="90218" bIns="45109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2" y="9283831"/>
            <a:ext cx="2914015" cy="488712"/>
          </a:xfrm>
          <a:prstGeom prst="rect">
            <a:avLst/>
          </a:prstGeom>
        </p:spPr>
        <p:txBody>
          <a:bodyPr vert="horz" lIns="90218" tIns="45109" rIns="90218" bIns="45109" rtlCol="0" anchor="b"/>
          <a:lstStyle>
            <a:lvl1pPr algn="l">
              <a:defRPr sz="11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09080" y="9283831"/>
            <a:ext cx="2914015" cy="488712"/>
          </a:xfrm>
          <a:prstGeom prst="rect">
            <a:avLst/>
          </a:prstGeom>
        </p:spPr>
        <p:txBody>
          <a:bodyPr vert="horz" lIns="90218" tIns="45109" rIns="90218" bIns="45109" rtlCol="0" anchor="b"/>
          <a:lstStyle>
            <a:lvl1pPr algn="r">
              <a:defRPr sz="1100"/>
            </a:lvl1pPr>
          </a:lstStyle>
          <a:p>
            <a:fld id="{9474AB2D-0383-4157-88BE-7AC6E961106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761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briefly talk about different CAISR+ subprojects.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585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451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127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3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I’ll briefly talk about different CAISR+ subprojects.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03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9"/>
          <p:cNvSpPr/>
          <p:nvPr userDrawn="1"/>
        </p:nvSpPr>
        <p:spPr>
          <a:xfrm>
            <a:off x="325651" y="1031279"/>
            <a:ext cx="8513549" cy="5217122"/>
          </a:xfrm>
          <a:prstGeom prst="rect">
            <a:avLst/>
          </a:prstGeom>
          <a:solidFill>
            <a:srgbClr val="0049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6C0E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943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sv-SE" err="1"/>
              <a:t>Headline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sv-SE"/>
              <a:t>Text</a:t>
            </a:r>
          </a:p>
          <a:p>
            <a:pPr lvl="1"/>
            <a:r>
              <a:rPr lang="sv-SE" err="1"/>
              <a:t>Level</a:t>
            </a:r>
            <a:r>
              <a:rPr lang="sv-SE"/>
              <a:t> 2</a:t>
            </a:r>
          </a:p>
          <a:p>
            <a:pPr lvl="2"/>
            <a:r>
              <a:rPr lang="sv-SE" err="1"/>
              <a:t>Level</a:t>
            </a:r>
            <a:r>
              <a:rPr lang="sv-SE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62893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9"/>
          <p:cNvSpPr/>
          <p:nvPr userDrawn="1"/>
        </p:nvSpPr>
        <p:spPr>
          <a:xfrm>
            <a:off x="325651" y="1031279"/>
            <a:ext cx="8513549" cy="5217122"/>
          </a:xfrm>
          <a:prstGeom prst="rect">
            <a:avLst/>
          </a:prstGeom>
          <a:solidFill>
            <a:srgbClr val="0049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96C0E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0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25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2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44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/>
          <p:cNvSpPr/>
          <p:nvPr userDrawn="1"/>
        </p:nvSpPr>
        <p:spPr>
          <a:xfrm>
            <a:off x="7380312" y="6480431"/>
            <a:ext cx="1872208" cy="241044"/>
          </a:xfrm>
          <a:prstGeom prst="parallelogram">
            <a:avLst/>
          </a:prstGeom>
          <a:solidFill>
            <a:srgbClr val="004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2483768" y="274638"/>
            <a:ext cx="6203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7" name="Bildobjekt 9" descr="HH_ENG_Liggande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8093" y="223136"/>
            <a:ext cx="1780736" cy="587681"/>
          </a:xfrm>
          <a:prstGeom prst="rect">
            <a:avLst/>
          </a:prstGeom>
        </p:spPr>
      </p:pic>
      <p:pic>
        <p:nvPicPr>
          <p:cNvPr id="8" name="Bildobjekt 8" descr="Sidfot_lång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" y="6480431"/>
            <a:ext cx="1600200" cy="241044"/>
          </a:xfrm>
          <a:prstGeom prst="rect">
            <a:avLst/>
          </a:prstGeom>
        </p:spPr>
      </p:pic>
      <p:sp>
        <p:nvSpPr>
          <p:cNvPr id="9" name="Platshållare för sidfot 4"/>
          <p:cNvSpPr txBox="1">
            <a:spLocks/>
          </p:cNvSpPr>
          <p:nvPr userDrawn="1"/>
        </p:nvSpPr>
        <p:spPr>
          <a:xfrm>
            <a:off x="7228656" y="642960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ill Sans Std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b="0">
                <a:solidFill>
                  <a:schemeClr val="bg1"/>
                </a:solidFill>
                <a:latin typeface="Adobe Garamond Pro" pitchFamily="18" charset="0"/>
              </a:rPr>
              <a:t>CAISR</a:t>
            </a:r>
          </a:p>
        </p:txBody>
      </p:sp>
      <p:sp>
        <p:nvSpPr>
          <p:cNvPr id="12" name="Parallelogram 11"/>
          <p:cNvSpPr/>
          <p:nvPr userDrawn="1"/>
        </p:nvSpPr>
        <p:spPr>
          <a:xfrm>
            <a:off x="8388424" y="6480000"/>
            <a:ext cx="936104" cy="241044"/>
          </a:xfrm>
          <a:prstGeom prst="parallelogram">
            <a:avLst/>
          </a:prstGeom>
          <a:solidFill>
            <a:srgbClr val="22B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" name="Picture 2" descr="C:\Denni\HHstuff\CAISR\RefGroup\20140204\MaterialForMeeting\Logos\KK_ENG_RGB.gif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465600"/>
            <a:ext cx="1976265" cy="31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95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 St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ill Sans Std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ill Sans Std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ill Sans Std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Std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St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marinetraffic.com/en/ais/details/ships/shipid:1088282/mmsi:265513810/imo:8602713/vessel:BURO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hyperlink" Target="https://www.marinetraffic.com/" TargetMode="External"/><Relationship Id="rId4" Type="http://schemas.openxmlformats.org/officeDocument/2006/relationships/hyperlink" Target="https://cetasol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arinetraffic.com/en/ais/home/shipid:322946/zoom:1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arinetraffic.com/" TargetMode="External"/><Relationship Id="rId5" Type="http://schemas.openxmlformats.org/officeDocument/2006/relationships/hyperlink" Target="https://cetasol.com/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513F47-3E0D-4B67-A5D5-3AE47541E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1916832"/>
            <a:ext cx="7772400" cy="3024336"/>
          </a:xfrm>
        </p:spPr>
        <p:txBody>
          <a:bodyPr>
            <a:normAutofit fontScale="90000"/>
          </a:bodyPr>
          <a:lstStyle/>
          <a:p>
            <a:r>
              <a:rPr lang="sv-SE" sz="3600" dirty="0"/>
              <a:t>Vessel Path Identification</a:t>
            </a:r>
            <a:br>
              <a:rPr lang="sv-SE" sz="3600" dirty="0"/>
            </a:br>
            <a:r>
              <a:rPr lang="sv-SE" sz="3600" dirty="0"/>
              <a:t>in Short-Sea Shipping</a:t>
            </a:r>
            <a:br>
              <a:rPr lang="sv-SE" sz="3600" dirty="0"/>
            </a:br>
            <a:r>
              <a:rPr lang="sv-SE" sz="3600" dirty="0"/>
              <a:t/>
            </a:r>
            <a:br>
              <a:rPr lang="sv-SE" sz="3600" dirty="0"/>
            </a:br>
            <a:r>
              <a:rPr lang="sv-SE" sz="2400" dirty="0"/>
              <a:t>iHelm Project</a:t>
            </a:r>
            <a:r>
              <a:rPr lang="sv-SE" sz="3600" dirty="0"/>
              <a:t/>
            </a:r>
            <a:br>
              <a:rPr lang="sv-SE" sz="3600" dirty="0"/>
            </a:br>
            <a:r>
              <a:rPr lang="sv-SE" sz="3600" dirty="0"/>
              <a:t/>
            </a:r>
            <a:br>
              <a:rPr lang="sv-SE" sz="3600" dirty="0"/>
            </a:br>
            <a:r>
              <a:rPr lang="sv-SE" sz="3600" dirty="0"/>
              <a:t/>
            </a:r>
            <a:br>
              <a:rPr lang="sv-SE" sz="3600" dirty="0"/>
            </a:br>
            <a:r>
              <a:rPr lang="sv-SE" sz="3600" dirty="0"/>
              <a:t/>
            </a:r>
            <a:br>
              <a:rPr lang="sv-SE" sz="3600" dirty="0"/>
            </a:br>
            <a:r>
              <a:rPr lang="sv-SE" sz="1800" dirty="0"/>
              <a:t>2023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3253451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543CCA8-FBC3-6FF6-B874-F7CCC2EBB3F7}"/>
              </a:ext>
            </a:extLst>
          </p:cNvPr>
          <p:cNvGrpSpPr/>
          <p:nvPr/>
        </p:nvGrpSpPr>
        <p:grpSpPr>
          <a:xfrm>
            <a:off x="2914996" y="1966870"/>
            <a:ext cx="2809644" cy="2576946"/>
            <a:chOff x="2338647" y="1213033"/>
            <a:chExt cx="5265132" cy="468032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FEBCE5-5021-F539-2876-6B0498EB3663}"/>
                </a:ext>
              </a:extLst>
            </p:cNvPr>
            <p:cNvGrpSpPr/>
            <p:nvPr/>
          </p:nvGrpSpPr>
          <p:grpSpPr>
            <a:xfrm>
              <a:off x="2338647" y="1213033"/>
              <a:ext cx="5265132" cy="4680320"/>
              <a:chOff x="2338647" y="1213033"/>
              <a:chExt cx="5265132" cy="468032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5B04366-3496-6520-B090-52723F77EE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71" r="7015" b="6172"/>
              <a:stretch/>
            </p:blipFill>
            <p:spPr>
              <a:xfrm>
                <a:off x="2338647" y="1213033"/>
                <a:ext cx="5265132" cy="4680320"/>
              </a:xfrm>
              <a:prstGeom prst="rect">
                <a:avLst/>
              </a:prstGeom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F1E340F-F6B9-1030-1D40-5C997461D4C1}"/>
                  </a:ext>
                </a:extLst>
              </p:cNvPr>
              <p:cNvCxnSpPr/>
              <p:nvPr/>
            </p:nvCxnSpPr>
            <p:spPr>
              <a:xfrm flipV="1">
                <a:off x="3738880" y="1841500"/>
                <a:ext cx="121920" cy="121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34A004C-491B-FA3D-B2B5-FC7AD3545E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6400" y="1684020"/>
                <a:ext cx="124460" cy="368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93DF7B7-0662-9936-4201-A0926245E0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0900" y="1478280"/>
                <a:ext cx="574040" cy="1003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D7D91FF-88C4-F245-DDEB-F3148C6F2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7920" y="1550670"/>
                <a:ext cx="726440" cy="12966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A2A639C-847E-045E-0AAC-B5D59DD57B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08599" y="1979930"/>
                <a:ext cx="946150" cy="12966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7ACC690-59AF-56AC-D6B5-543C4A284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8019" y="2628265"/>
                <a:ext cx="781934" cy="9169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212F4FB-464E-9CCC-254C-CADE24ED3B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0275" y="3332136"/>
                <a:ext cx="424111" cy="6819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0691C27-8430-7510-CEA6-8FF1D8CFA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06074" y="2887851"/>
                <a:ext cx="468778" cy="800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0869A45-4CBC-1B90-D183-6EA540D26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9517" y="3786753"/>
                <a:ext cx="393690" cy="7774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EA7DB02-B0C4-3D0C-09FE-FD4845DA8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0463" y="5230960"/>
              <a:ext cx="169812" cy="10921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5972CA8-A202-BF80-0212-BDD81EB45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" y="934167"/>
            <a:ext cx="2529115" cy="2321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F7DB4-215E-83A8-685A-995C9B7B5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45" y="3509209"/>
            <a:ext cx="3066094" cy="2814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4BD1B3-0E14-5CD2-504B-D5ADE51473E2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8CE052-D078-758E-BF11-FB7E88D3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5976" r="9352"/>
          <a:stretch/>
        </p:blipFill>
        <p:spPr>
          <a:xfrm>
            <a:off x="0" y="3895493"/>
            <a:ext cx="3003395" cy="2391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0C4745-AD66-1369-4925-2EE7E4D751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 r="6297"/>
          <a:stretch/>
        </p:blipFill>
        <p:spPr>
          <a:xfrm>
            <a:off x="5959129" y="1467605"/>
            <a:ext cx="3070140" cy="2016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E7988E-A7D2-E5EC-263B-74F932CB308A}"/>
                  </a:ext>
                </a:extLst>
              </p:cNvPr>
              <p:cNvSpPr txBox="1"/>
              <p:nvPr/>
            </p:nvSpPr>
            <p:spPr>
              <a:xfrm>
                <a:off x="3192552" y="4650010"/>
                <a:ext cx="2614612" cy="369332"/>
              </a:xfrm>
              <a:prstGeom prst="rect">
                <a:avLst/>
              </a:prstGeom>
              <a:noFill/>
              <a:ln>
                <a:solidFill>
                  <a:srgbClr val="12427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Distance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 – </m:t>
                        </m:r>
                        <m:r>
                          <m:rPr>
                            <m:nor/>
                          </m:rPr>
                          <a:rPr lang="en-US" dirty="0"/>
                          <m:t>NN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PJ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E7988E-A7D2-E5EC-263B-74F932CB3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52" y="4650010"/>
                <a:ext cx="2614612" cy="369332"/>
              </a:xfrm>
              <a:prstGeom prst="rect">
                <a:avLst/>
              </a:prstGeom>
              <a:blipFill>
                <a:blip r:embed="rId7"/>
                <a:stretch>
                  <a:fillRect l="-1856" t="-116129" b="-180645"/>
                </a:stretch>
              </a:blipFill>
              <a:ln>
                <a:solidFill>
                  <a:srgbClr val="1242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36" y="5125536"/>
            <a:ext cx="2673819" cy="10576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D5A6F0-5D81-D192-ED5A-D6E6ABA04A2A}"/>
              </a:ext>
            </a:extLst>
          </p:cNvPr>
          <p:cNvSpPr txBox="1"/>
          <p:nvPr/>
        </p:nvSpPr>
        <p:spPr>
          <a:xfrm>
            <a:off x="6743699" y="389386"/>
            <a:ext cx="22634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7545458" y="1116006"/>
            <a:ext cx="144478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Buro’s</a:t>
            </a:r>
            <a:r>
              <a:rPr lang="en-US" b="1" dirty="0" smtClean="0"/>
              <a:t> Data</a:t>
            </a:r>
            <a:endParaRPr 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Buro’s</a:t>
            </a:r>
            <a:r>
              <a:rPr lang="en-US" b="1" dirty="0" smtClean="0"/>
              <a:t> Data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1217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E57B6-98C6-3F44-8689-10CCB044190D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Cinderella_cluster_by_distance_v4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D2750-6C3B-7007-6A47-81899071A157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AA4BD4-0D76-6C00-3BFE-AE671A0BC7E7}"/>
              </a:ext>
            </a:extLst>
          </p:cNvPr>
          <p:cNvGraphicFramePr>
            <a:graphicFrameLocks noGrp="1"/>
          </p:cNvGraphicFramePr>
          <p:nvPr/>
        </p:nvGraphicFramePr>
        <p:xfrm>
          <a:off x="4173895" y="1354645"/>
          <a:ext cx="4937760" cy="27432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41278178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01840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871882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787802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4560777"/>
                    </a:ext>
                  </a:extLst>
                </a:gridCol>
              </a:tblGrid>
              <a:tr h="298349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1588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North_East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0.824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89192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North_Middle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0.919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4070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North_West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16.000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77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52.000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56406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South_West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1072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0.952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945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0.948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317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0.954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516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8DA573-3B9C-278B-63F3-66A939AB7A02}"/>
              </a:ext>
            </a:extLst>
          </p:cNvPr>
          <p:cNvSpPr txBox="1"/>
          <p:nvPr/>
        </p:nvSpPr>
        <p:spPr>
          <a:xfrm>
            <a:off x="0" y="985313"/>
            <a:ext cx="106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K-Means</a:t>
            </a:r>
            <a:endParaRPr lang="en-US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F1EAB0-E19F-0671-F065-378D56ADEB96}"/>
              </a:ext>
            </a:extLst>
          </p:cNvPr>
          <p:cNvGraphicFramePr>
            <a:graphicFrameLocks noGrp="1"/>
          </p:cNvGraphicFramePr>
          <p:nvPr/>
        </p:nvGraphicFramePr>
        <p:xfrm>
          <a:off x="31899" y="1354645"/>
          <a:ext cx="4062212" cy="3108960"/>
        </p:xfrm>
        <a:graphic>
          <a:graphicData uri="http://schemas.openxmlformats.org/drawingml/2006/table">
            <a:tbl>
              <a:tblPr/>
              <a:tblGrid>
                <a:gridCol w="861812">
                  <a:extLst>
                    <a:ext uri="{9D8B030D-6E8A-4147-A177-3AD203B41FA5}">
                      <a16:colId xmlns:a16="http://schemas.microsoft.com/office/drawing/2014/main" val="20297124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3924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607691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1608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4699786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028065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Confusion Matrix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3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3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Middle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4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0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84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8359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94FE7B29-D470-7CCB-3856-8F7F10C0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1063703" y="4452918"/>
            <a:ext cx="2700095" cy="1830761"/>
          </a:xfrm>
          <a:prstGeom prst="rect">
            <a:avLst/>
          </a:prstGeom>
        </p:spPr>
      </p:pic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5424EDBF-88C6-527A-87A4-835B5E870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7092" r="9535" b="7559"/>
          <a:stretch/>
        </p:blipFill>
        <p:spPr>
          <a:xfrm>
            <a:off x="4404535" y="4063129"/>
            <a:ext cx="4678328" cy="24423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C1DED-5718-5126-EB84-3F714807271B}"/>
              </a:ext>
            </a:extLst>
          </p:cNvPr>
          <p:cNvSpPr txBox="1"/>
          <p:nvPr/>
        </p:nvSpPr>
        <p:spPr>
          <a:xfrm>
            <a:off x="6743699" y="402447"/>
            <a:ext cx="226340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  <a:p>
            <a:pPr algn="ctr"/>
            <a:r>
              <a:rPr lang="en-US" sz="1600" b="1" i="1" dirty="0"/>
              <a:t>To Five Clusters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3952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E57B6-98C6-3F44-8689-10CCB044190D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Cinderella_cluster_by_distance_v4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D2750-6C3B-7007-6A47-81899071A157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AA4BD4-0D76-6C00-3BFE-AE671A0BC7E7}"/>
              </a:ext>
            </a:extLst>
          </p:cNvPr>
          <p:cNvGraphicFramePr>
            <a:graphicFrameLocks noGrp="1"/>
          </p:cNvGraphicFramePr>
          <p:nvPr/>
        </p:nvGraphicFramePr>
        <p:xfrm>
          <a:off x="4173895" y="1354645"/>
          <a:ext cx="4937760" cy="27432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41278178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01840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871882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787802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4560777"/>
                    </a:ext>
                  </a:extLst>
                </a:gridCol>
              </a:tblGrid>
              <a:tr h="298349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1588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North_East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0.824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89192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North_Middle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0.919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4070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North_West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16.000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77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52.000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56406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South_West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1.000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1072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0.952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945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0.948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317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0.954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516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8DA573-3B9C-278B-63F3-66A939AB7A02}"/>
              </a:ext>
            </a:extLst>
          </p:cNvPr>
          <p:cNvSpPr txBox="1"/>
          <p:nvPr/>
        </p:nvSpPr>
        <p:spPr>
          <a:xfrm>
            <a:off x="0" y="985313"/>
            <a:ext cx="1063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GMM</a:t>
            </a:r>
            <a:endParaRPr lang="en-US" b="1" dirty="0"/>
          </a:p>
        </p:txBody>
      </p:sp>
      <p:pic>
        <p:nvPicPr>
          <p:cNvPr id="2" name="Picture 1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94FE7B29-D470-7CCB-3856-8F7F10C0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1063703" y="4452918"/>
            <a:ext cx="2700095" cy="1830761"/>
          </a:xfrm>
          <a:prstGeom prst="rect">
            <a:avLst/>
          </a:prstGeom>
        </p:spPr>
      </p:pic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5424EDBF-88C6-527A-87A4-835B5E870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7092" r="9535" b="7559"/>
          <a:stretch/>
        </p:blipFill>
        <p:spPr>
          <a:xfrm>
            <a:off x="4404535" y="4063129"/>
            <a:ext cx="4678328" cy="244231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E1515E-3F34-9621-C77C-EC2C09D0B894}"/>
              </a:ext>
            </a:extLst>
          </p:cNvPr>
          <p:cNvGraphicFramePr>
            <a:graphicFrameLocks noGrp="1"/>
          </p:cNvGraphicFramePr>
          <p:nvPr/>
        </p:nvGraphicFramePr>
        <p:xfrm>
          <a:off x="31899" y="1354645"/>
          <a:ext cx="4062212" cy="3108960"/>
        </p:xfrm>
        <a:graphic>
          <a:graphicData uri="http://schemas.openxmlformats.org/drawingml/2006/table">
            <a:tbl>
              <a:tblPr/>
              <a:tblGrid>
                <a:gridCol w="861812">
                  <a:extLst>
                    <a:ext uri="{9D8B030D-6E8A-4147-A177-3AD203B41FA5}">
                      <a16:colId xmlns:a16="http://schemas.microsoft.com/office/drawing/2014/main" val="20297124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3924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607691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1608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4699786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028065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Confusion Matrix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3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3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Middle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4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0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84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835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FC1DED-5718-5126-EB84-3F714807271B}"/>
              </a:ext>
            </a:extLst>
          </p:cNvPr>
          <p:cNvSpPr txBox="1"/>
          <p:nvPr/>
        </p:nvSpPr>
        <p:spPr>
          <a:xfrm>
            <a:off x="6743699" y="402447"/>
            <a:ext cx="226340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  <a:p>
            <a:pPr algn="ctr"/>
            <a:r>
              <a:rPr lang="en-US" sz="1600" b="1" i="1" dirty="0"/>
              <a:t>To Five Clusters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7959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C221C9-BCBD-06E7-A3ED-5D41A83FE5F4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3" name="Picture 2" descr="A picture containing colorfulness, screenshot, line, art&#10;&#10;Description automatically generated">
            <a:extLst>
              <a:ext uri="{FF2B5EF4-FFF2-40B4-BE49-F238E27FC236}">
                <a16:creationId xmlns:a16="http://schemas.microsoft.com/office/drawing/2014/main" id="{13C17D51-1B4E-1794-9F01-0B79B249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8473" r="8954" b="9718"/>
          <a:stretch/>
        </p:blipFill>
        <p:spPr>
          <a:xfrm>
            <a:off x="248754" y="1233376"/>
            <a:ext cx="4194328" cy="3030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89CD8-9C3C-1872-BBED-CBBE61B612C5}"/>
              </a:ext>
            </a:extLst>
          </p:cNvPr>
          <p:cNvSpPr txBox="1"/>
          <p:nvPr/>
        </p:nvSpPr>
        <p:spPr>
          <a:xfrm>
            <a:off x="1038080" y="864044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Actual Paths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054DD-95FF-F91A-69FD-F43E24704FC5}"/>
              </a:ext>
            </a:extLst>
          </p:cNvPr>
          <p:cNvSpPr txBox="1"/>
          <p:nvPr/>
        </p:nvSpPr>
        <p:spPr>
          <a:xfrm>
            <a:off x="4700920" y="3353054"/>
            <a:ext cx="4306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Predicted Paths from (K-means and GMM)</a:t>
            </a:r>
          </a:p>
        </p:txBody>
      </p:sp>
      <p:pic>
        <p:nvPicPr>
          <p:cNvPr id="9" name="Picture 8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06B6D600-5813-F0D7-EFAE-E6376554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1090899" y="4263656"/>
            <a:ext cx="2954516" cy="2003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53A79-8A38-0C62-6AB3-7302AA3375A7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Cinderella_cluster_by_distance_v4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0BCC6A-3E4E-2B40-1F76-A7764F40CF39}"/>
              </a:ext>
            </a:extLst>
          </p:cNvPr>
          <p:cNvGrpSpPr/>
          <p:nvPr/>
        </p:nvGrpSpPr>
        <p:grpSpPr>
          <a:xfrm>
            <a:off x="4916109" y="3608456"/>
            <a:ext cx="3875807" cy="2860158"/>
            <a:chOff x="4916109" y="3608456"/>
            <a:chExt cx="3875807" cy="2860158"/>
          </a:xfrm>
        </p:grpSpPr>
        <p:pic>
          <p:nvPicPr>
            <p:cNvPr id="6" name="Picture 5" descr="A picture containing colorfulness, screenshot, line, art&#10;&#10;Description automatically generated">
              <a:extLst>
                <a:ext uri="{FF2B5EF4-FFF2-40B4-BE49-F238E27FC236}">
                  <a16:creationId xmlns:a16="http://schemas.microsoft.com/office/drawing/2014/main" id="{CB02C833-BDA6-0DE1-BCBD-1986C071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0" t="7259" r="6306" b="9014"/>
            <a:stretch/>
          </p:blipFill>
          <p:spPr>
            <a:xfrm>
              <a:off x="4916109" y="3608456"/>
              <a:ext cx="3875807" cy="286015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60C336E-1CD3-FD50-262E-21C401F62CFA}"/>
                </a:ext>
              </a:extLst>
            </p:cNvPr>
            <p:cNvSpPr/>
            <p:nvPr/>
          </p:nvSpPr>
          <p:spPr>
            <a:xfrm>
              <a:off x="7497163" y="3661621"/>
              <a:ext cx="1189637" cy="137821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FC1DED-5718-5126-EB84-3F714807271B}"/>
              </a:ext>
            </a:extLst>
          </p:cNvPr>
          <p:cNvSpPr txBox="1"/>
          <p:nvPr/>
        </p:nvSpPr>
        <p:spPr>
          <a:xfrm>
            <a:off x="6743699" y="402447"/>
            <a:ext cx="226340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  <a:p>
            <a:pPr algn="ctr"/>
            <a:r>
              <a:rPr lang="en-US" sz="1600" b="1" i="1" dirty="0"/>
              <a:t>To Five Clusters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3846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C221C9-BCBD-06E7-A3ED-5D41A83FE5F4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3" name="Picture 2" descr="A picture containing screenshot, art&#10;&#10;Description automatically generated">
            <a:extLst>
              <a:ext uri="{FF2B5EF4-FFF2-40B4-BE49-F238E27FC236}">
                <a16:creationId xmlns:a16="http://schemas.microsoft.com/office/drawing/2014/main" id="{89D3E1DD-E90D-4603-1125-F61D973F9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9287"/>
          <a:stretch/>
        </p:blipFill>
        <p:spPr>
          <a:xfrm>
            <a:off x="5315" y="1525173"/>
            <a:ext cx="4396563" cy="271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FDCDF-539B-A084-1E27-26A07D0515E8}"/>
              </a:ext>
            </a:extLst>
          </p:cNvPr>
          <p:cNvSpPr txBox="1"/>
          <p:nvPr/>
        </p:nvSpPr>
        <p:spPr>
          <a:xfrm>
            <a:off x="0" y="1048778"/>
            <a:ext cx="240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/>
              <a:t>K-Means </a:t>
            </a:r>
            <a:r>
              <a:rPr lang="en-US" b="1" dirty="0"/>
              <a:t>and GMM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DAFF2-7ECC-92DD-A91F-09F105D94C46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Cinderella_cluster_by_distance_v4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5D9E1-5022-74A1-350A-FDF0BDCA90EF}"/>
              </a:ext>
            </a:extLst>
          </p:cNvPr>
          <p:cNvSpPr txBox="1"/>
          <p:nvPr/>
        </p:nvSpPr>
        <p:spPr>
          <a:xfrm>
            <a:off x="317597" y="1434928"/>
            <a:ext cx="339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PDF for correct-clustered paths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BB23D-4259-3B61-7BE1-07275E36F139}"/>
              </a:ext>
            </a:extLst>
          </p:cNvPr>
          <p:cNvSpPr txBox="1"/>
          <p:nvPr/>
        </p:nvSpPr>
        <p:spPr>
          <a:xfrm>
            <a:off x="5057306" y="3537782"/>
            <a:ext cx="339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PDF for misclustered paths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t="9537" r="9060" b="8241"/>
          <a:stretch/>
        </p:blipFill>
        <p:spPr>
          <a:xfrm>
            <a:off x="4016829" y="3907114"/>
            <a:ext cx="5067299" cy="2562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C1DED-5718-5126-EB84-3F714807271B}"/>
              </a:ext>
            </a:extLst>
          </p:cNvPr>
          <p:cNvSpPr txBox="1"/>
          <p:nvPr/>
        </p:nvSpPr>
        <p:spPr>
          <a:xfrm>
            <a:off x="6743699" y="402447"/>
            <a:ext cx="226340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  <a:p>
            <a:pPr algn="ctr"/>
            <a:r>
              <a:rPr lang="en-US" sz="1600" b="1" i="1" dirty="0"/>
              <a:t>To Five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856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C221C9-BCBD-06E7-A3ED-5D41A83FE5F4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0E4EF4-7E14-9731-07D2-74CB77387548}"/>
              </a:ext>
            </a:extLst>
          </p:cNvPr>
          <p:cNvGrpSpPr/>
          <p:nvPr/>
        </p:nvGrpSpPr>
        <p:grpSpPr>
          <a:xfrm>
            <a:off x="956931" y="1584251"/>
            <a:ext cx="7772400" cy="4194544"/>
            <a:chOff x="776177" y="1828800"/>
            <a:chExt cx="7772400" cy="4194544"/>
          </a:xfrm>
        </p:grpSpPr>
        <p:pic>
          <p:nvPicPr>
            <p:cNvPr id="5" name="Picture 4" descr="A picture containing rectangle, screenshot, line, diagram&#10;&#10;Description automatically generated">
              <a:extLst>
                <a:ext uri="{FF2B5EF4-FFF2-40B4-BE49-F238E27FC236}">
                  <a16:creationId xmlns:a16="http://schemas.microsoft.com/office/drawing/2014/main" id="{5B1349FD-4E3B-1995-E79B-DE4E418BE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" t="8256" r="8373"/>
            <a:stretch/>
          </p:blipFill>
          <p:spPr>
            <a:xfrm>
              <a:off x="776177" y="1828800"/>
              <a:ext cx="7772400" cy="419454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4D486-FB08-BC96-A988-27ED12D60CBD}"/>
                </a:ext>
              </a:extLst>
            </p:cNvPr>
            <p:cNvCxnSpPr>
              <a:cxnSpLocks/>
            </p:cNvCxnSpPr>
            <p:nvPr/>
          </p:nvCxnSpPr>
          <p:spPr>
            <a:xfrm>
              <a:off x="1339702" y="4774017"/>
              <a:ext cx="7028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5DBBF9-0B21-56E3-E045-75D56C1750AA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Cinderella_cluster_by_distance_v4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1922E-668F-3F20-F046-33836FE32F35}"/>
              </a:ext>
            </a:extLst>
          </p:cNvPr>
          <p:cNvSpPr txBox="1"/>
          <p:nvPr/>
        </p:nvSpPr>
        <p:spPr>
          <a:xfrm>
            <a:off x="-5353" y="957079"/>
            <a:ext cx="283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Hierarchical </a:t>
            </a:r>
            <a:r>
              <a:rPr lang="en-US" b="1" i="0" dirty="0" smtClean="0">
                <a:effectLst/>
                <a:latin typeface="-apple-system"/>
              </a:rPr>
              <a:t>Clustering</a:t>
            </a:r>
            <a:endParaRPr lang="en-US" b="1" i="0" dirty="0">
              <a:effectLst/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C1DED-5718-5126-EB84-3F714807271B}"/>
              </a:ext>
            </a:extLst>
          </p:cNvPr>
          <p:cNvSpPr txBox="1"/>
          <p:nvPr/>
        </p:nvSpPr>
        <p:spPr>
          <a:xfrm>
            <a:off x="6743699" y="402447"/>
            <a:ext cx="226340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  <a:p>
            <a:pPr algn="ctr"/>
            <a:r>
              <a:rPr lang="en-US" sz="1600" b="1" i="1" dirty="0"/>
              <a:t>To Five Clusters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2947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E57B6-98C6-3F44-8689-10CCB044190D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Cinderella_cluster_by_distance_v4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D2750-6C3B-7007-6A47-81899071A157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AA4BD4-0D76-6C00-3BFE-AE671A0BC7E7}"/>
              </a:ext>
            </a:extLst>
          </p:cNvPr>
          <p:cNvGraphicFramePr>
            <a:graphicFrameLocks noGrp="1"/>
          </p:cNvGraphicFramePr>
          <p:nvPr/>
        </p:nvGraphicFramePr>
        <p:xfrm>
          <a:off x="4173895" y="1354645"/>
          <a:ext cx="4937760" cy="27432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41278178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01840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871882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787802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4560777"/>
                    </a:ext>
                  </a:extLst>
                </a:gridCol>
              </a:tblGrid>
              <a:tr h="298349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1588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North_East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89192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North_Middle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4070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North_West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77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56406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South_West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1072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945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124.0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317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51604"/>
                  </a:ext>
                </a:extLst>
              </a:tr>
            </a:tbl>
          </a:graphicData>
        </a:graphic>
      </p:graphicFrame>
      <p:pic>
        <p:nvPicPr>
          <p:cNvPr id="2" name="Picture 1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94FE7B29-D470-7CCB-3856-8F7F10C0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1063703" y="4452918"/>
            <a:ext cx="2700095" cy="1830761"/>
          </a:xfrm>
          <a:prstGeom prst="rect">
            <a:avLst/>
          </a:prstGeom>
        </p:spPr>
      </p:pic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5424EDBF-88C6-527A-87A4-835B5E870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7092" r="9535" b="7559"/>
          <a:stretch/>
        </p:blipFill>
        <p:spPr>
          <a:xfrm>
            <a:off x="4404535" y="4063129"/>
            <a:ext cx="4678328" cy="244231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755050-45DE-F429-6D10-44FB2D61FC31}"/>
              </a:ext>
            </a:extLst>
          </p:cNvPr>
          <p:cNvGraphicFramePr>
            <a:graphicFrameLocks noGrp="1"/>
          </p:cNvGraphicFramePr>
          <p:nvPr/>
        </p:nvGraphicFramePr>
        <p:xfrm>
          <a:off x="31899" y="1354645"/>
          <a:ext cx="4062212" cy="3108960"/>
        </p:xfrm>
        <a:graphic>
          <a:graphicData uri="http://schemas.openxmlformats.org/drawingml/2006/table">
            <a:tbl>
              <a:tblPr/>
              <a:tblGrid>
                <a:gridCol w="861812">
                  <a:extLst>
                    <a:ext uri="{9D8B030D-6E8A-4147-A177-3AD203B41FA5}">
                      <a16:colId xmlns:a16="http://schemas.microsoft.com/office/drawing/2014/main" val="20297124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3924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607691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1608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4699786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028065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Confusion Matrix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3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3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Middle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4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0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84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835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C1922E-668F-3F20-F046-33836FE32F35}"/>
              </a:ext>
            </a:extLst>
          </p:cNvPr>
          <p:cNvSpPr txBox="1"/>
          <p:nvPr/>
        </p:nvSpPr>
        <p:spPr>
          <a:xfrm>
            <a:off x="-5353" y="957079"/>
            <a:ext cx="2838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Hierarchical </a:t>
            </a:r>
            <a:r>
              <a:rPr lang="en-US" b="1" i="0" dirty="0" smtClean="0">
                <a:effectLst/>
                <a:latin typeface="-apple-system"/>
              </a:rPr>
              <a:t>Clustering</a:t>
            </a:r>
            <a:endParaRPr lang="en-US" b="1" i="0" dirty="0">
              <a:effectLst/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FC1DED-5718-5126-EB84-3F714807271B}"/>
              </a:ext>
            </a:extLst>
          </p:cNvPr>
          <p:cNvSpPr txBox="1"/>
          <p:nvPr/>
        </p:nvSpPr>
        <p:spPr>
          <a:xfrm>
            <a:off x="6743699" y="402447"/>
            <a:ext cx="226340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</a:t>
            </a:r>
            <a:r>
              <a:rPr lang="en-US" sz="1600" dirty="0" smtClean="0"/>
              <a:t>Distance </a:t>
            </a:r>
            <a:r>
              <a:rPr lang="en-US" sz="1600" dirty="0"/>
              <a:t>M</a:t>
            </a:r>
            <a:r>
              <a:rPr lang="en-US" sz="1600" dirty="0" smtClean="0"/>
              <a:t>atrix </a:t>
            </a:r>
            <a:endParaRPr lang="en-US" sz="1600" dirty="0"/>
          </a:p>
          <a:p>
            <a:pPr algn="ctr"/>
            <a:r>
              <a:rPr lang="en-US" sz="1600" b="1" i="1" dirty="0"/>
              <a:t>To Five Clusters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840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E3644B-522A-9697-FCBB-46D5893BC773}"/>
              </a:ext>
            </a:extLst>
          </p:cNvPr>
          <p:cNvGraphicFramePr>
            <a:graphicFrameLocks noGrp="1"/>
          </p:cNvGraphicFramePr>
          <p:nvPr/>
        </p:nvGraphicFramePr>
        <p:xfrm>
          <a:off x="21266" y="1242797"/>
          <a:ext cx="5679342" cy="271272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408354225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785627773"/>
                    </a:ext>
                  </a:extLst>
                </a:gridCol>
                <a:gridCol w="1030853">
                  <a:extLst>
                    <a:ext uri="{9D8B030D-6E8A-4147-A177-3AD203B41FA5}">
                      <a16:colId xmlns:a16="http://schemas.microsoft.com/office/drawing/2014/main" val="2527752171"/>
                    </a:ext>
                  </a:extLst>
                </a:gridCol>
                <a:gridCol w="899449">
                  <a:extLst>
                    <a:ext uri="{9D8B030D-6E8A-4147-A177-3AD203B41FA5}">
                      <a16:colId xmlns:a16="http://schemas.microsoft.com/office/drawing/2014/main" val="37334768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2864320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822855683"/>
                    </a:ext>
                  </a:extLst>
                </a:gridCol>
              </a:tblGrid>
              <a:tr h="2357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Latitude</a:t>
                      </a:r>
                    </a:p>
                    <a:p>
                      <a:pPr algn="ctr"/>
                      <a:r>
                        <a:rPr lang="en-US" sz="1400" dirty="0"/>
                        <a:t>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Latitude</a:t>
                      </a:r>
                    </a:p>
                    <a:p>
                      <a:pPr algn="ctr"/>
                      <a:r>
                        <a:rPr lang="en-US" sz="1400" dirty="0"/>
                        <a:t>_std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Longitude</a:t>
                      </a:r>
                    </a:p>
                    <a:p>
                      <a:pPr algn="ctr"/>
                      <a:r>
                        <a:rPr lang="en-US" sz="1400" dirty="0"/>
                        <a:t>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Longitude</a:t>
                      </a:r>
                    </a:p>
                    <a:p>
                      <a:pPr algn="ctr"/>
                      <a:r>
                        <a:rPr lang="en-US" sz="1400" dirty="0"/>
                        <a:t>_std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7457116"/>
                  </a:ext>
                </a:extLst>
              </a:tr>
              <a:tr h="25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North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59.4390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0.0035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18.4474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830820"/>
                  </a:ext>
                </a:extLst>
              </a:tr>
              <a:tr h="235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North_East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59.4260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18.3920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7410497"/>
                  </a:ext>
                </a:extLst>
              </a:tr>
              <a:tr h="25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North_Lower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59.4180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18.5135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057614"/>
                  </a:ext>
                </a:extLst>
              </a:tr>
              <a:tr h="25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North_Middle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59.4249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18.3730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697439"/>
                  </a:ext>
                </a:extLst>
              </a:tr>
              <a:tr h="235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North_Upper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59.4167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18.5260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932105"/>
                  </a:ext>
                </a:extLst>
              </a:tr>
              <a:tr h="25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North_West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59.4245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18.3571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3550741"/>
                  </a:ext>
                </a:extLst>
              </a:tr>
              <a:tr h="235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59.4243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18.4450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961882"/>
                  </a:ext>
                </a:extLst>
              </a:tr>
              <a:tr h="25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Other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59.4154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0.0089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18.4270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0.0740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19923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80BE7D-67FF-4E7C-42E3-EC562C3F3400}"/>
              </a:ext>
            </a:extLst>
          </p:cNvPr>
          <p:cNvSpPr txBox="1"/>
          <p:nvPr/>
        </p:nvSpPr>
        <p:spPr>
          <a:xfrm>
            <a:off x="190175" y="890020"/>
            <a:ext cx="421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Statistics of Path Segments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86F10-79A2-BF15-6FA9-2C4DB31E472D}"/>
              </a:ext>
            </a:extLst>
          </p:cNvPr>
          <p:cNvSpPr txBox="1"/>
          <p:nvPr/>
        </p:nvSpPr>
        <p:spPr>
          <a:xfrm>
            <a:off x="5012964" y="6468614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Cinderella_cluster_by_Gaussian_8segments_v2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791D-1B8C-FD73-83C7-1055F5881F06}"/>
              </a:ext>
            </a:extLst>
          </p:cNvPr>
          <p:cNvSpPr txBox="1"/>
          <p:nvPr/>
        </p:nvSpPr>
        <p:spPr>
          <a:xfrm>
            <a:off x="7197852" y="165579"/>
            <a:ext cx="176893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Gaussians </a:t>
            </a:r>
          </a:p>
          <a:p>
            <a:pPr algn="ctr"/>
            <a:r>
              <a:rPr lang="en-US" sz="1600" b="1" i="1" dirty="0"/>
              <a:t>To Five Clusters</a:t>
            </a:r>
            <a:endParaRPr lang="en-US" sz="1600" dirty="0"/>
          </a:p>
          <a:p>
            <a:pPr algn="ctr"/>
            <a:r>
              <a:rPr lang="en-US" sz="1600" b="1" i="1" dirty="0"/>
              <a:t>with 8 segments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863AC-3B91-62CE-5867-BF0FD8855AA3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12" name="Picture 11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6BB80D4-9466-C1C2-76F1-7CA507860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8350" r="9105" b="5237"/>
          <a:stretch/>
        </p:blipFill>
        <p:spPr>
          <a:xfrm>
            <a:off x="5775039" y="3960379"/>
            <a:ext cx="3358593" cy="2269447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8BFF78B1-4F89-4CBF-F5AF-70F1D1F6E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7153" r="9302" b="7151"/>
          <a:stretch/>
        </p:blipFill>
        <p:spPr>
          <a:xfrm>
            <a:off x="230289" y="3939915"/>
            <a:ext cx="4874634" cy="2544301"/>
          </a:xfrm>
          <a:prstGeom prst="rect">
            <a:avLst/>
          </a:prstGeom>
        </p:spPr>
      </p:pic>
      <p:pic>
        <p:nvPicPr>
          <p:cNvPr id="14" name="Picture 13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FEA58C33-60D4-91E8-CC14-44155EB991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5785407" y="1265428"/>
            <a:ext cx="3358594" cy="2277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884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80BE7D-67FF-4E7C-42E3-EC562C3F3400}"/>
              </a:ext>
            </a:extLst>
          </p:cNvPr>
          <p:cNvSpPr txBox="1"/>
          <p:nvPr/>
        </p:nvSpPr>
        <p:spPr>
          <a:xfrm>
            <a:off x="190175" y="890020"/>
            <a:ext cx="3456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Statistics of the Clustering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AB0E6-1AAF-3EA2-7CDD-1F0F715326FA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Cinderella_cluster_by_Gaussian_8segments_v2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4C69B-464B-11AC-670E-15164CD25C99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AFD98B9-6D50-221D-F562-67D2DC5E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10626" r="8721" b="5392"/>
          <a:stretch/>
        </p:blipFill>
        <p:spPr>
          <a:xfrm>
            <a:off x="1918346" y="3699463"/>
            <a:ext cx="6122627" cy="2756471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78FDA492-8A3B-50AB-C5C0-D11A5F312B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7153" r="9302" b="7151"/>
          <a:stretch/>
        </p:blipFill>
        <p:spPr>
          <a:xfrm>
            <a:off x="21262" y="1176027"/>
            <a:ext cx="4766105" cy="2487655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1A2871D-B4EE-F6A2-1FE9-C6C1BC949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8350" r="9105" b="5237"/>
          <a:stretch/>
        </p:blipFill>
        <p:spPr>
          <a:xfrm>
            <a:off x="5358808" y="1339570"/>
            <a:ext cx="3540641" cy="23924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61791D-1B8C-FD73-83C7-1055F5881F06}"/>
              </a:ext>
            </a:extLst>
          </p:cNvPr>
          <p:cNvSpPr txBox="1"/>
          <p:nvPr/>
        </p:nvSpPr>
        <p:spPr>
          <a:xfrm>
            <a:off x="7197852" y="165579"/>
            <a:ext cx="176893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Gaussians </a:t>
            </a:r>
          </a:p>
          <a:p>
            <a:pPr algn="ctr"/>
            <a:r>
              <a:rPr lang="en-US" sz="1600" b="1" i="1" dirty="0"/>
              <a:t>To Five Clusters</a:t>
            </a:r>
            <a:endParaRPr lang="en-US" sz="1600" dirty="0"/>
          </a:p>
          <a:p>
            <a:pPr algn="ctr"/>
            <a:r>
              <a:rPr lang="en-US" sz="1600" b="1" i="1" dirty="0"/>
              <a:t>with 8 segments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17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ink, colorfulness, magenta&#10;&#10;Description automatically generated">
            <a:extLst>
              <a:ext uri="{FF2B5EF4-FFF2-40B4-BE49-F238E27FC236}">
                <a16:creationId xmlns:a16="http://schemas.microsoft.com/office/drawing/2014/main" id="{86EBF00A-5CA5-81DA-DA5C-A7F6C9AC8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t="9612" r="7830" b="6512"/>
          <a:stretch/>
        </p:blipFill>
        <p:spPr>
          <a:xfrm>
            <a:off x="15336" y="1343032"/>
            <a:ext cx="4210494" cy="4171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4F909-0200-7599-FEAC-257D3B89CAEA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Cinderella_cluster_by_Gaussian_8segments_v2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4FEFB-5CE3-4A17-4DFC-BC7EAD25B2DF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8" name="Picture 7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5E622D5E-7225-C7E1-11B7-2FB869710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7153" r="9302" b="7151"/>
          <a:stretch/>
        </p:blipFill>
        <p:spPr>
          <a:xfrm>
            <a:off x="4270261" y="3147238"/>
            <a:ext cx="4946876" cy="2582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1791D-1B8C-FD73-83C7-1055F5881F06}"/>
              </a:ext>
            </a:extLst>
          </p:cNvPr>
          <p:cNvSpPr txBox="1"/>
          <p:nvPr/>
        </p:nvSpPr>
        <p:spPr>
          <a:xfrm>
            <a:off x="7197852" y="165579"/>
            <a:ext cx="176893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Gaussians </a:t>
            </a:r>
          </a:p>
          <a:p>
            <a:pPr algn="ctr"/>
            <a:r>
              <a:rPr lang="en-US" sz="1600" b="1" i="1" dirty="0"/>
              <a:t>To Five Clusters</a:t>
            </a:r>
            <a:endParaRPr lang="en-US" sz="1600" dirty="0"/>
          </a:p>
          <a:p>
            <a:pPr algn="ctr"/>
            <a:r>
              <a:rPr lang="en-US" sz="1600" b="1" i="1" dirty="0"/>
              <a:t>with 8 segments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9660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D7BF38-4E17-00E2-7D20-78518A130969}"/>
              </a:ext>
            </a:extLst>
          </p:cNvPr>
          <p:cNvSpPr txBox="1"/>
          <p:nvPr/>
        </p:nvSpPr>
        <p:spPr>
          <a:xfrm>
            <a:off x="0" y="808721"/>
            <a:ext cx="809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hlinkClick r:id="rId2"/>
              </a:rPr>
              <a:t>Buro</a:t>
            </a:r>
            <a:endParaRPr lang="en-US" b="1" dirty="0">
              <a:hlinkClick r:id="rId2"/>
            </a:endParaRPr>
          </a:p>
          <a:p>
            <a:r>
              <a:rPr lang="en-US" dirty="0" err="1">
                <a:hlinkClick r:id="rId2"/>
              </a:rPr>
              <a:t>MarineTraffic</a:t>
            </a:r>
            <a:r>
              <a:rPr lang="en-US" dirty="0">
                <a:hlinkClick r:id="rId2"/>
              </a:rPr>
              <a:t>: Global Ship Tracking Intelligence | AIS Marine Traffic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5A126-A66B-C368-EF51-4A8A694B74A7}"/>
              </a:ext>
            </a:extLst>
          </p:cNvPr>
          <p:cNvSpPr txBox="1"/>
          <p:nvPr/>
        </p:nvSpPr>
        <p:spPr>
          <a:xfrm>
            <a:off x="65311" y="1530100"/>
            <a:ext cx="44087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Vessel </a:t>
            </a:r>
            <a:r>
              <a:rPr lang="en-US" sz="1400" b="0" i="0" dirty="0" err="1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Type:</a:t>
            </a:r>
            <a:r>
              <a:rPr lang="en-US" sz="1400" b="1" i="0" dirty="0" err="1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Passenger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 Ship</a:t>
            </a:r>
          </a:p>
          <a:p>
            <a:pPr algn="l"/>
            <a:r>
              <a:rPr lang="en-US" sz="1400" dirty="0">
                <a:latin typeface="CMR10"/>
              </a:rPr>
              <a:t>S</a:t>
            </a:r>
            <a:r>
              <a:rPr lang="en-US" sz="1400" b="0" i="0" u="none" strike="noStrike" baseline="0" dirty="0">
                <a:latin typeface="CMR10"/>
              </a:rPr>
              <a:t>ize:(Length by Breadth) 19m * 6.41m</a:t>
            </a:r>
            <a:r>
              <a:rPr lang="en-US" sz="1400" dirty="0">
                <a:latin typeface="CMR10"/>
              </a:rPr>
              <a:t>; </a:t>
            </a:r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MMSI: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265513810 </a:t>
            </a: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Area: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BALTIC - Kattegat</a:t>
            </a:r>
            <a:endParaRPr lang="en-US" sz="1400" b="0" i="0" dirty="0">
              <a:solidFill>
                <a:srgbClr val="1C2337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Gross Tonnage: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68 </a:t>
            </a:r>
          </a:p>
          <a:p>
            <a:pPr algn="l"/>
            <a:r>
              <a:rPr lang="en-US" sz="1400" dirty="0">
                <a:solidFill>
                  <a:srgbClr val="1C2337"/>
                </a:solidFill>
                <a:latin typeface="Open Sans" panose="020B0606030504020204" pitchFamily="34" charset="0"/>
              </a:rPr>
              <a:t>Average</a:t>
            </a:r>
            <a:r>
              <a:rPr lang="en-US" sz="1400" b="1" dirty="0">
                <a:solidFill>
                  <a:srgbClr val="1C2337"/>
                </a:solidFill>
                <a:latin typeface="Open Sans" panose="020B0606030504020204" pitchFamily="34" charset="0"/>
              </a:rPr>
              <a:t> </a:t>
            </a:r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Speed recorded </a:t>
            </a:r>
            <a:r>
              <a:rPr lang="en-US" sz="1400" b="0" i="0" u="none" strike="noStrike" baseline="0" dirty="0">
                <a:latin typeface="CMR10"/>
              </a:rPr>
              <a:t> 8.2 knots(4.2 m/s)</a:t>
            </a: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Draught (Reported/Max):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2.5 m </a:t>
            </a:r>
          </a:p>
          <a:p>
            <a:pPr algn="l"/>
            <a:r>
              <a:rPr lang="en-US" sz="1400" b="0" i="0" dirty="0" err="1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Flag:</a:t>
            </a:r>
            <a:r>
              <a:rPr lang="en-US" sz="1400" b="1" i="0" dirty="0" err="1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Sweden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 (SE)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1DDDE-2930-7947-C590-FBD8C1397DD5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2926A-5840-9DA5-00E0-5966E28550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31999" y="1651164"/>
            <a:ext cx="3594923" cy="1568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0CA27-3859-48E6-6A02-AF05F008F9BE}"/>
              </a:ext>
            </a:extLst>
          </p:cNvPr>
          <p:cNvSpPr txBox="1"/>
          <p:nvPr/>
        </p:nvSpPr>
        <p:spPr>
          <a:xfrm>
            <a:off x="-50798" y="3622516"/>
            <a:ext cx="693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CMR10"/>
              </a:rPr>
              <a:t>The data</a:t>
            </a:r>
            <a:r>
              <a:rPr lang="en-US" sz="1800" b="0" i="0" u="none" strike="noStrike" baseline="0" dirty="0" smtClean="0">
                <a:latin typeface="CMR10"/>
              </a:rPr>
              <a:t> </a:t>
            </a:r>
            <a:r>
              <a:rPr lang="en-US" sz="1800" b="0" i="0" u="none" strike="noStrike" baseline="0" dirty="0">
                <a:latin typeface="CMR10"/>
              </a:rPr>
              <a:t>has been gathered over 15months, 2020 and 2021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A82C6-D206-B8EC-0B3B-550314D5D7EC}"/>
              </a:ext>
            </a:extLst>
          </p:cNvPr>
          <p:cNvSpPr txBox="1"/>
          <p:nvPr/>
        </p:nvSpPr>
        <p:spPr>
          <a:xfrm>
            <a:off x="-29" y="6303733"/>
            <a:ext cx="67709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/>
            <a:r>
              <a:rPr lang="fr-FR" sz="900" b="0" i="0" u="none" strike="noStrike" baseline="0" dirty="0" err="1" smtClean="0">
                <a:latin typeface="CMR10"/>
              </a:rPr>
              <a:t>CetaSol</a:t>
            </a:r>
            <a:r>
              <a:rPr lang="fr-FR" sz="900" b="0" i="0" u="none" strike="noStrike" baseline="0" dirty="0" smtClean="0">
                <a:latin typeface="CMR10"/>
              </a:rPr>
              <a:t> AB ." [Online]. </a:t>
            </a:r>
            <a:r>
              <a:rPr lang="fr-FR" sz="900" b="0" i="0" u="none" strike="noStrike" baseline="0" dirty="0" err="1" smtClean="0">
                <a:latin typeface="CMR10"/>
              </a:rPr>
              <a:t>Available</a:t>
            </a:r>
            <a:r>
              <a:rPr lang="fr-FR" sz="900" b="0" i="0" u="none" strike="noStrike" baseline="0" dirty="0" smtClean="0">
                <a:latin typeface="CMR10"/>
              </a:rPr>
              <a:t>: </a:t>
            </a:r>
            <a:r>
              <a:rPr lang="fr-FR" sz="900" b="0" i="0" u="none" strike="noStrike" baseline="0" dirty="0" smtClean="0">
                <a:latin typeface="CMR10"/>
                <a:hlinkClick r:id="rId4"/>
              </a:rPr>
              <a:t>https://cetasol.com/</a:t>
            </a:r>
            <a:r>
              <a:rPr lang="fr-FR" sz="900" b="0" i="0" u="none" strike="noStrike" baseline="0" dirty="0" smtClean="0">
                <a:latin typeface="CMR10"/>
              </a:rPr>
              <a:t>                                               </a:t>
            </a:r>
            <a:r>
              <a:rPr lang="fr-FR" sz="900" dirty="0" smtClean="0">
                <a:latin typeface="CMR10"/>
              </a:rPr>
              <a:t> </a:t>
            </a:r>
            <a:r>
              <a:rPr lang="fr-FR" sz="900" b="0" i="0" u="none" strike="noStrike" baseline="0" dirty="0" smtClean="0">
                <a:latin typeface="CMR10"/>
                <a:hlinkClick r:id="rId5"/>
              </a:rPr>
              <a:t>https://www.marinetraffic.com/</a:t>
            </a:r>
            <a:endParaRPr lang="fr-FR" sz="900" b="0" i="0" u="none" strike="noStrike" baseline="0" dirty="0">
              <a:latin typeface="CMR1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CABD1-61AA-EF1D-7B9B-6D162C378BBF}"/>
              </a:ext>
            </a:extLst>
          </p:cNvPr>
          <p:cNvSpPr txBox="1"/>
          <p:nvPr/>
        </p:nvSpPr>
        <p:spPr>
          <a:xfrm>
            <a:off x="-42219" y="3299124"/>
            <a:ext cx="9032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The onboard data have been received from our industry partner </a:t>
            </a:r>
            <a:r>
              <a:rPr lang="en-US" sz="1600" b="0" i="0" u="none" strike="noStrike" baseline="0" dirty="0" err="1">
                <a:latin typeface="CMR10"/>
              </a:rPr>
              <a:t>CetaSol</a:t>
            </a:r>
            <a:r>
              <a:rPr lang="en-US" sz="1600" dirty="0">
                <a:latin typeface="CMR10"/>
              </a:rPr>
              <a:t> </a:t>
            </a:r>
            <a:r>
              <a:rPr lang="en-US" sz="1600" b="0" i="0" u="none" strike="noStrike" baseline="0" dirty="0">
                <a:latin typeface="CMR10"/>
              </a:rPr>
              <a:t>AB in Gothenburg</a:t>
            </a:r>
            <a:r>
              <a:rPr lang="en-US" sz="1800" b="0" i="0" u="none" strike="noStrike" baseline="0" dirty="0">
                <a:latin typeface="CMR10"/>
              </a:rPr>
              <a:t>.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FB2EF-9D51-921D-0A38-9138C08A56C7}"/>
              </a:ext>
            </a:extLst>
          </p:cNvPr>
          <p:cNvSpPr txBox="1"/>
          <p:nvPr/>
        </p:nvSpPr>
        <p:spPr>
          <a:xfrm>
            <a:off x="7203883" y="3687832"/>
            <a:ext cx="18810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39193 </a:t>
            </a:r>
            <a:r>
              <a:rPr lang="en-US" sz="1800" dirty="0" err="1"/>
              <a:t>Datapoints</a:t>
            </a:r>
            <a:endParaRPr lang="en-US" dirty="0"/>
          </a:p>
          <a:p>
            <a:r>
              <a:rPr lang="en-US" sz="1800" dirty="0"/>
              <a:t>1754 </a:t>
            </a:r>
            <a:r>
              <a:rPr lang="en-US" sz="1800" dirty="0" smtClean="0"/>
              <a:t>Trips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" y="3953428"/>
            <a:ext cx="7178193" cy="21534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90261" y="6282866"/>
            <a:ext cx="21082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Buro_cluster_minmax_fuel_time_dist_sog_v1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7641043" y="412286"/>
            <a:ext cx="144478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Buro’s</a:t>
            </a:r>
            <a:r>
              <a:rPr lang="en-US" b="1" dirty="0" smtClean="0"/>
              <a:t> Data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64072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07DD8-D9F9-DDA8-ED88-447DD0F78819}"/>
              </a:ext>
            </a:extLst>
          </p:cNvPr>
          <p:cNvSpPr txBox="1"/>
          <p:nvPr/>
        </p:nvSpPr>
        <p:spPr>
          <a:xfrm>
            <a:off x="0" y="6274611"/>
            <a:ext cx="2599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Cinderella_cluster_by_Gaussian_8segments_v2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08E1-B94E-50BC-8257-6DC32A023964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FE28EE-2B59-EC0A-F045-A6A8FC464E49}"/>
              </a:ext>
            </a:extLst>
          </p:cNvPr>
          <p:cNvGraphicFramePr>
            <a:graphicFrameLocks noGrp="1"/>
          </p:cNvGraphicFramePr>
          <p:nvPr/>
        </p:nvGraphicFramePr>
        <p:xfrm>
          <a:off x="4173895" y="1354645"/>
          <a:ext cx="4937760" cy="27432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41278178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018404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871882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7878029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4560777"/>
                    </a:ext>
                  </a:extLst>
                </a:gridCol>
              </a:tblGrid>
              <a:tr h="298349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1588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</a:rPr>
                        <a:t>North_East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89192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North_Middle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4070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North_West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77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56406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South_West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10723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94581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124.0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3170"/>
                  </a:ext>
                </a:extLst>
              </a:tr>
              <a:tr h="29834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51604"/>
                  </a:ext>
                </a:extLst>
              </a:tr>
            </a:tbl>
          </a:graphicData>
        </a:graphic>
      </p:graphicFrame>
      <p:pic>
        <p:nvPicPr>
          <p:cNvPr id="6" name="Picture 5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329673F5-A381-460F-1C78-9723628B3C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1063703" y="4452918"/>
            <a:ext cx="2700095" cy="1830761"/>
          </a:xfrm>
          <a:prstGeom prst="rect">
            <a:avLst/>
          </a:prstGeom>
        </p:spPr>
      </p:pic>
      <p:pic>
        <p:nvPicPr>
          <p:cNvPr id="7" name="Picture 6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FB96E3A9-F46A-7FB5-68C4-1073AE348B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7092" r="9535" b="7559"/>
          <a:stretch/>
        </p:blipFill>
        <p:spPr>
          <a:xfrm>
            <a:off x="4404535" y="4063129"/>
            <a:ext cx="4678328" cy="244231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8A499A-39D3-EBDD-E0EC-11688DF8C448}"/>
              </a:ext>
            </a:extLst>
          </p:cNvPr>
          <p:cNvGraphicFramePr>
            <a:graphicFrameLocks noGrp="1"/>
          </p:cNvGraphicFramePr>
          <p:nvPr/>
        </p:nvGraphicFramePr>
        <p:xfrm>
          <a:off x="31899" y="1354645"/>
          <a:ext cx="4062212" cy="3108960"/>
        </p:xfrm>
        <a:graphic>
          <a:graphicData uri="http://schemas.openxmlformats.org/drawingml/2006/table">
            <a:tbl>
              <a:tblPr/>
              <a:tblGrid>
                <a:gridCol w="861812">
                  <a:extLst>
                    <a:ext uri="{9D8B030D-6E8A-4147-A177-3AD203B41FA5}">
                      <a16:colId xmlns:a16="http://schemas.microsoft.com/office/drawing/2014/main" val="20297124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3924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607691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1608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4699786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028065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Confusion Matrix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3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East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3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Middle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4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North_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0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  <a:p>
                      <a:pPr algn="ctr" fontAlgn="ctr"/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84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South_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West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835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61791D-1B8C-FD73-83C7-1055F5881F06}"/>
              </a:ext>
            </a:extLst>
          </p:cNvPr>
          <p:cNvSpPr txBox="1"/>
          <p:nvPr/>
        </p:nvSpPr>
        <p:spPr>
          <a:xfrm>
            <a:off x="7197852" y="165579"/>
            <a:ext cx="176893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Clustering </a:t>
            </a:r>
          </a:p>
          <a:p>
            <a:pPr algn="ctr"/>
            <a:r>
              <a:rPr lang="en-US" sz="1600" dirty="0"/>
              <a:t>by Gaussians </a:t>
            </a:r>
          </a:p>
          <a:p>
            <a:pPr algn="ctr"/>
            <a:r>
              <a:rPr lang="en-US" sz="1600" b="1" i="1" dirty="0"/>
              <a:t>To Five Clusters</a:t>
            </a:r>
            <a:endParaRPr lang="en-US" sz="1600" dirty="0"/>
          </a:p>
          <a:p>
            <a:pPr algn="ctr"/>
            <a:r>
              <a:rPr lang="en-US" sz="1600" b="1" i="1" dirty="0"/>
              <a:t>with 8 segments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5507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colorfulness, graphic design&#10;&#10;Description automatically generated">
            <a:extLst>
              <a:ext uri="{FF2B5EF4-FFF2-40B4-BE49-F238E27FC236}">
                <a16:creationId xmlns:a16="http://schemas.microsoft.com/office/drawing/2014/main" id="{B009BD44-1FBB-99E6-EAAC-A4BC253C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/>
          <a:stretch/>
        </p:blipFill>
        <p:spPr>
          <a:xfrm>
            <a:off x="4570105" y="661425"/>
            <a:ext cx="4572001" cy="5499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5A766-B262-BC4C-A249-F7F9CEF70075}"/>
              </a:ext>
            </a:extLst>
          </p:cNvPr>
          <p:cNvSpPr txBox="1"/>
          <p:nvPr/>
        </p:nvSpPr>
        <p:spPr>
          <a:xfrm>
            <a:off x="0" y="6268521"/>
            <a:ext cx="15736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Cinderella_Classification_v2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5F653-6EBD-F764-DF64-824DABA05716}"/>
              </a:ext>
            </a:extLst>
          </p:cNvPr>
          <p:cNvSpPr txBox="1"/>
          <p:nvPr/>
        </p:nvSpPr>
        <p:spPr>
          <a:xfrm>
            <a:off x="6908393" y="6160799"/>
            <a:ext cx="1331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Shap</a:t>
            </a:r>
            <a:r>
              <a:rPr lang="en-US" sz="1600" dirty="0"/>
              <a:t>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1D5C5-4041-7814-C39D-BC2BAC91DFAD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Classification of Ship Paths </a:t>
            </a:r>
          </a:p>
        </p:txBody>
      </p:sp>
      <p:pic>
        <p:nvPicPr>
          <p:cNvPr id="13" name="Picture 12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B35C4027-F806-F8E6-0682-8FDE8D0D1C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212651" y="848367"/>
            <a:ext cx="4125435" cy="2797193"/>
          </a:xfrm>
          <a:prstGeom prst="rect">
            <a:avLst/>
          </a:prstGeom>
        </p:spPr>
      </p:pic>
      <p:pic>
        <p:nvPicPr>
          <p:cNvPr id="16" name="Picture 15" descr="A picture containing text, screenshot, colorfulness, graphics&#10;&#10;Description automatically generated">
            <a:extLst>
              <a:ext uri="{FF2B5EF4-FFF2-40B4-BE49-F238E27FC236}">
                <a16:creationId xmlns:a16="http://schemas.microsoft.com/office/drawing/2014/main" id="{DB8066CF-D0D9-FE31-3F4C-B31E5A9E6B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t="7171" r="8954" b="8488"/>
          <a:stretch/>
        </p:blipFill>
        <p:spPr>
          <a:xfrm>
            <a:off x="15681" y="3703310"/>
            <a:ext cx="4547477" cy="2309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26F326-15E4-8E31-E4D0-3183BFD533AE}"/>
              </a:ext>
            </a:extLst>
          </p:cNvPr>
          <p:cNvSpPr txBox="1"/>
          <p:nvPr/>
        </p:nvSpPr>
        <p:spPr>
          <a:xfrm>
            <a:off x="7336970" y="279327"/>
            <a:ext cx="156160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To 5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395562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5543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192ED4-1938-20F8-C62E-1E2FC441FF4B}"/>
              </a:ext>
            </a:extLst>
          </p:cNvPr>
          <p:cNvGraphicFramePr>
            <a:graphicFrameLocks noGrp="1"/>
          </p:cNvGraphicFramePr>
          <p:nvPr/>
        </p:nvGraphicFramePr>
        <p:xfrm>
          <a:off x="4433327" y="1352600"/>
          <a:ext cx="4678328" cy="274945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12900">
                  <a:extLst>
                    <a:ext uri="{9D8B030D-6E8A-4147-A177-3AD203B41FA5}">
                      <a16:colId xmlns:a16="http://schemas.microsoft.com/office/drawing/2014/main" val="4127817806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2501840414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2687188230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3578780293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3484560777"/>
                    </a:ext>
                  </a:extLst>
                </a:gridCol>
              </a:tblGrid>
              <a:tr h="311052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158881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</a:rPr>
                        <a:t>North_East</a:t>
                      </a:r>
                      <a:endParaRPr lang="en-US" sz="13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5263.0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89192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>
                          <a:effectLst/>
                        </a:rPr>
                        <a:t>North_Middle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2282.0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40700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</a:rPr>
                        <a:t>North_West</a:t>
                      </a:r>
                      <a:endParaRPr lang="en-US" sz="13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752.0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773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13062.0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56406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</a:rPr>
                        <a:t>South_West</a:t>
                      </a:r>
                      <a:endParaRPr lang="en-US" sz="13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436.0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10723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94581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21795.0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3170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21795.0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51604"/>
                  </a:ext>
                </a:extLst>
              </a:tr>
            </a:tbl>
          </a:graphicData>
        </a:graphic>
      </p:graphicFrame>
      <p:pic>
        <p:nvPicPr>
          <p:cNvPr id="3" name="Picture 2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D3CD20FE-79D4-8382-49B3-006F415B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163196" y="3756815"/>
            <a:ext cx="3704386" cy="25117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195C68-6646-7361-29B3-3A51D9B84678}"/>
              </a:ext>
            </a:extLst>
          </p:cNvPr>
          <p:cNvGraphicFramePr>
            <a:graphicFrameLocks noGrp="1"/>
          </p:cNvGraphicFramePr>
          <p:nvPr/>
        </p:nvGraphicFramePr>
        <p:xfrm>
          <a:off x="31899" y="1354645"/>
          <a:ext cx="4297680" cy="2346960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0297124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3924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607691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1608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4699786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028065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Confusion Matrix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3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5263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3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2282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4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752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0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13062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84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436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835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576D08-BCD4-1B1A-E248-DB14A71B1C67}"/>
              </a:ext>
            </a:extLst>
          </p:cNvPr>
          <p:cNvSpPr txBox="1"/>
          <p:nvPr/>
        </p:nvSpPr>
        <p:spPr>
          <a:xfrm>
            <a:off x="0" y="6268521"/>
            <a:ext cx="15736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Cinderella_Classification_v2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12C43-555E-0D3D-D5A5-32DA810FABF0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Classification of Ship Paths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6D264-E9F0-99AD-9B77-D06687FB996B}"/>
              </a:ext>
            </a:extLst>
          </p:cNvPr>
          <p:cNvSpPr txBox="1"/>
          <p:nvPr/>
        </p:nvSpPr>
        <p:spPr>
          <a:xfrm>
            <a:off x="0" y="930103"/>
            <a:ext cx="5435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 </a:t>
            </a:r>
            <a:r>
              <a:rPr lang="fr-FR" dirty="0" err="1"/>
              <a:t>Subsampling</a:t>
            </a:r>
            <a:endParaRPr lang="fr-FR" dirty="0"/>
          </a:p>
        </p:txBody>
      </p:sp>
      <p:pic>
        <p:nvPicPr>
          <p:cNvPr id="16" name="Picture 15" descr="A picture containing text, screenshot, colorfulness, graphics&#10;&#10;Description automatically generated">
            <a:extLst>
              <a:ext uri="{FF2B5EF4-FFF2-40B4-BE49-F238E27FC236}">
                <a16:creationId xmlns:a16="http://schemas.microsoft.com/office/drawing/2014/main" id="{476E95B5-6B9C-402E-1D1C-C4F7CDC228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t="7171" r="8954" b="8488"/>
          <a:stretch/>
        </p:blipFill>
        <p:spPr>
          <a:xfrm>
            <a:off x="4433327" y="4123120"/>
            <a:ext cx="4547477" cy="2309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C74A4B-06B3-B3D1-4FC5-1F7ED7FF6E00}"/>
              </a:ext>
            </a:extLst>
          </p:cNvPr>
          <p:cNvSpPr txBox="1"/>
          <p:nvPr/>
        </p:nvSpPr>
        <p:spPr>
          <a:xfrm>
            <a:off x="6836229" y="663078"/>
            <a:ext cx="2083818" cy="646331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Size(</a:t>
            </a:r>
            <a:r>
              <a:rPr lang="en-US" dirty="0" err="1"/>
              <a:t>y_test</a:t>
            </a:r>
            <a:r>
              <a:rPr lang="en-US" dirty="0"/>
              <a:t>)=21793 out of 108963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6F326-15E4-8E31-E4D0-3183BFD533AE}"/>
              </a:ext>
            </a:extLst>
          </p:cNvPr>
          <p:cNvSpPr txBox="1"/>
          <p:nvPr/>
        </p:nvSpPr>
        <p:spPr>
          <a:xfrm>
            <a:off x="7336970" y="279327"/>
            <a:ext cx="156160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To 5 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395562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1451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374E20-495C-73E9-6F89-E683D5979889}"/>
              </a:ext>
            </a:extLst>
          </p:cNvPr>
          <p:cNvSpPr txBox="1"/>
          <p:nvPr/>
        </p:nvSpPr>
        <p:spPr>
          <a:xfrm>
            <a:off x="1" y="4849191"/>
            <a:ext cx="9022556" cy="14773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Class </a:t>
            </a:r>
            <a:r>
              <a:rPr lang="en-US" dirty="0" err="1">
                <a:solidFill>
                  <a:srgbClr val="00B050"/>
                </a:solidFill>
              </a:rPr>
              <a:t>North_East</a:t>
            </a:r>
            <a:r>
              <a:rPr lang="en-US" dirty="0">
                <a:solidFill>
                  <a:srgbClr val="00B050"/>
                </a:solidFill>
              </a:rPr>
              <a:t>: Mean=1.0000, </a:t>
            </a:r>
            <a:r>
              <a:rPr lang="en-US" dirty="0" err="1">
                <a:solidFill>
                  <a:srgbClr val="00B050"/>
                </a:solidFill>
              </a:rPr>
              <a:t>StdDev</a:t>
            </a:r>
            <a:r>
              <a:rPr lang="en-US" dirty="0">
                <a:solidFill>
                  <a:srgbClr val="00B050"/>
                </a:solidFill>
              </a:rPr>
              <a:t>=0.0009, Median=1.0000, Min=0.9600, Max=1.0000</a:t>
            </a:r>
          </a:p>
          <a:p>
            <a:r>
              <a:rPr lang="en-US" dirty="0">
                <a:solidFill>
                  <a:srgbClr val="3366FF"/>
                </a:solidFill>
              </a:rPr>
              <a:t>Class </a:t>
            </a:r>
            <a:r>
              <a:rPr lang="en-US" dirty="0" err="1">
                <a:solidFill>
                  <a:srgbClr val="3366FF"/>
                </a:solidFill>
              </a:rPr>
              <a:t>North_Middle</a:t>
            </a:r>
            <a:r>
              <a:rPr lang="en-US" dirty="0">
                <a:solidFill>
                  <a:srgbClr val="3366FF"/>
                </a:solidFill>
              </a:rPr>
              <a:t>: Mean=0.9998, </a:t>
            </a:r>
            <a:r>
              <a:rPr lang="en-US" dirty="0" err="1">
                <a:solidFill>
                  <a:srgbClr val="3366FF"/>
                </a:solidFill>
              </a:rPr>
              <a:t>StdDev</a:t>
            </a:r>
            <a:r>
              <a:rPr lang="en-US" dirty="0">
                <a:solidFill>
                  <a:srgbClr val="3366FF"/>
                </a:solidFill>
              </a:rPr>
              <a:t>=0.0064, Median=1.0000, Min=0.7000, Max=1.0000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North_West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Mean=0.9999,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StdDev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=0.0022, Median=1.0000, Min=0.9400, Max=1.0000</a:t>
            </a:r>
          </a:p>
          <a:p>
            <a:r>
              <a:rPr lang="en-US" dirty="0">
                <a:solidFill>
                  <a:srgbClr val="FF0000"/>
                </a:solidFill>
              </a:rPr>
              <a:t>Class South: Mean=1.0000, </a:t>
            </a:r>
            <a:r>
              <a:rPr lang="en-US" dirty="0" err="1">
                <a:solidFill>
                  <a:srgbClr val="FF0000"/>
                </a:solidFill>
              </a:rPr>
              <a:t>StdDev</a:t>
            </a:r>
            <a:r>
              <a:rPr lang="en-US" dirty="0">
                <a:solidFill>
                  <a:srgbClr val="FF0000"/>
                </a:solidFill>
              </a:rPr>
              <a:t>=0.0003, Median=1.0000, Min=0.9900, Max=1.0000</a:t>
            </a:r>
          </a:p>
          <a:p>
            <a:r>
              <a:rPr lang="en-US" dirty="0">
                <a:solidFill>
                  <a:srgbClr val="FF66FF"/>
                </a:solidFill>
              </a:rPr>
              <a:t>Class </a:t>
            </a:r>
            <a:r>
              <a:rPr lang="en-US" dirty="0" err="1">
                <a:solidFill>
                  <a:srgbClr val="FF66FF"/>
                </a:solidFill>
              </a:rPr>
              <a:t>South_West</a:t>
            </a:r>
            <a:r>
              <a:rPr lang="en-US" dirty="0">
                <a:solidFill>
                  <a:srgbClr val="FF66FF"/>
                </a:solidFill>
              </a:rPr>
              <a:t>: Mean=1.0000, </a:t>
            </a:r>
            <a:r>
              <a:rPr lang="en-US" dirty="0" err="1">
                <a:solidFill>
                  <a:srgbClr val="FF66FF"/>
                </a:solidFill>
              </a:rPr>
              <a:t>StdDev</a:t>
            </a:r>
            <a:r>
              <a:rPr lang="en-US" dirty="0">
                <a:solidFill>
                  <a:srgbClr val="FF66FF"/>
                </a:solidFill>
              </a:rPr>
              <a:t>=0.0000, Median=1.0000, Min=1.0000, Max=1.0000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94997-BB46-5162-6675-E04C9CBB61A1}"/>
              </a:ext>
            </a:extLst>
          </p:cNvPr>
          <p:cNvSpPr txBox="1"/>
          <p:nvPr/>
        </p:nvSpPr>
        <p:spPr>
          <a:xfrm>
            <a:off x="0" y="4416525"/>
            <a:ext cx="214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Uncertainty Analysis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B4134-9B31-B7F7-C198-1C38F61E547E}"/>
              </a:ext>
            </a:extLst>
          </p:cNvPr>
          <p:cNvSpPr txBox="1"/>
          <p:nvPr/>
        </p:nvSpPr>
        <p:spPr>
          <a:xfrm>
            <a:off x="0" y="930103"/>
            <a:ext cx="5435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 </a:t>
            </a:r>
            <a:r>
              <a:rPr lang="fr-FR" dirty="0" err="1"/>
              <a:t>Subsampling</a:t>
            </a: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35C71-B219-4FA7-1EF4-EC0B8261E40B}"/>
              </a:ext>
            </a:extLst>
          </p:cNvPr>
          <p:cNvSpPr txBox="1"/>
          <p:nvPr/>
        </p:nvSpPr>
        <p:spPr>
          <a:xfrm>
            <a:off x="0" y="6268521"/>
            <a:ext cx="157361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Cinderella_Classification_v2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65C48-4D5A-B4A6-8AC0-E678EA6485FC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Classification of Ship Paths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136BD0-36D3-F090-AF38-9254055B48B4}"/>
              </a:ext>
            </a:extLst>
          </p:cNvPr>
          <p:cNvGraphicFramePr>
            <a:graphicFrameLocks noGrp="1"/>
          </p:cNvGraphicFramePr>
          <p:nvPr/>
        </p:nvGraphicFramePr>
        <p:xfrm>
          <a:off x="4433327" y="1352600"/>
          <a:ext cx="4678328" cy="274945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12900">
                  <a:extLst>
                    <a:ext uri="{9D8B030D-6E8A-4147-A177-3AD203B41FA5}">
                      <a16:colId xmlns:a16="http://schemas.microsoft.com/office/drawing/2014/main" val="4127817806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2501840414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2687188230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3578780293"/>
                    </a:ext>
                  </a:extLst>
                </a:gridCol>
                <a:gridCol w="866357">
                  <a:extLst>
                    <a:ext uri="{9D8B030D-6E8A-4147-A177-3AD203B41FA5}">
                      <a16:colId xmlns:a16="http://schemas.microsoft.com/office/drawing/2014/main" val="3484560777"/>
                    </a:ext>
                  </a:extLst>
                </a:gridCol>
              </a:tblGrid>
              <a:tr h="311052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158881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</a:rPr>
                        <a:t>North_East</a:t>
                      </a:r>
                      <a:endParaRPr lang="en-US" sz="13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5263.0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89192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>
                          <a:effectLst/>
                        </a:rPr>
                        <a:t>North_Middle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2282.0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40700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</a:rPr>
                        <a:t>North_West</a:t>
                      </a:r>
                      <a:endParaRPr lang="en-US" sz="13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752.0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9773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South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13062.0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56406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 err="1">
                          <a:effectLst/>
                        </a:rPr>
                        <a:t>South_West</a:t>
                      </a:r>
                      <a:endParaRPr lang="en-US" sz="13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436.0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10723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94581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21795.0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3170"/>
                  </a:ext>
                </a:extLst>
              </a:tr>
              <a:tr h="3044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dirty="0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21795.0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2516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86755A-B9B8-F162-D05B-F2B05EF50713}"/>
              </a:ext>
            </a:extLst>
          </p:cNvPr>
          <p:cNvGraphicFramePr>
            <a:graphicFrameLocks noGrp="1"/>
          </p:cNvGraphicFramePr>
          <p:nvPr/>
        </p:nvGraphicFramePr>
        <p:xfrm>
          <a:off x="31899" y="1354645"/>
          <a:ext cx="4297680" cy="2346960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0297124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13924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607691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16086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4699786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03028065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Confusion Matrix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Pred.</a:t>
                      </a:r>
                    </a:p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03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North_East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5263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936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North_Middle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2282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46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North_West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752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00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effectLst/>
                        </a:rPr>
                        <a:t>South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13062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84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 err="1">
                          <a:effectLst/>
                        </a:rPr>
                        <a:t>South_West</a:t>
                      </a:r>
                      <a:endParaRPr lang="en-US" sz="12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436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8359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BC74A4B-06B3-B3D1-4FC5-1F7ED7FF6E00}"/>
              </a:ext>
            </a:extLst>
          </p:cNvPr>
          <p:cNvSpPr txBox="1"/>
          <p:nvPr/>
        </p:nvSpPr>
        <p:spPr>
          <a:xfrm>
            <a:off x="6836229" y="663078"/>
            <a:ext cx="2083818" cy="646331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Size(</a:t>
            </a:r>
            <a:r>
              <a:rPr lang="en-US" dirty="0" err="1"/>
              <a:t>y_test</a:t>
            </a:r>
            <a:r>
              <a:rPr lang="en-US" dirty="0"/>
              <a:t>)=21793 out of 108963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6F326-15E4-8E31-E4D0-3183BFD533AE}"/>
              </a:ext>
            </a:extLst>
          </p:cNvPr>
          <p:cNvSpPr txBox="1"/>
          <p:nvPr/>
        </p:nvSpPr>
        <p:spPr>
          <a:xfrm>
            <a:off x="7336970" y="279327"/>
            <a:ext cx="156160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To 5 Classes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395562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8594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513F47-3E0D-4B67-A5D5-3AE47541EB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sz="3600"/>
              <a:t>Thanks for your listening</a:t>
            </a:r>
            <a:br>
              <a:rPr lang="sv-SE" sz="3600"/>
            </a:br>
            <a:r>
              <a:rPr lang="sv-SE" sz="3600"/>
              <a:t>Any Qs?</a:t>
            </a:r>
          </a:p>
        </p:txBody>
      </p:sp>
    </p:spTree>
    <p:extLst>
      <p:ext uri="{BB962C8B-B14F-4D97-AF65-F5344CB8AC3E}">
        <p14:creationId xmlns:p14="http://schemas.microsoft.com/office/powerpoint/2010/main" val="349277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EB350-9879-883A-50D3-D836E0950A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5680" r="8334" b="5680"/>
          <a:stretch/>
        </p:blipFill>
        <p:spPr>
          <a:xfrm>
            <a:off x="4863136" y="1071608"/>
            <a:ext cx="4121450" cy="2942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1D631-1D9E-EC66-8881-E0226B029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t="-3026" r="8816" b="3026"/>
          <a:stretch/>
        </p:blipFill>
        <p:spPr>
          <a:xfrm>
            <a:off x="1175056" y="3870354"/>
            <a:ext cx="7376160" cy="2637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27E7B-2058-FA78-773D-8246606FE1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86"/>
            <a:ext cx="4702997" cy="3292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5E64-2866-9D6B-C7C4-0678ECF4FDB5}"/>
              </a:ext>
            </a:extLst>
          </p:cNvPr>
          <p:cNvSpPr txBox="1"/>
          <p:nvPr/>
        </p:nvSpPr>
        <p:spPr>
          <a:xfrm>
            <a:off x="2325269" y="485707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7641043" y="412286"/>
            <a:ext cx="144478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Buro’s</a:t>
            </a:r>
            <a:r>
              <a:rPr lang="en-US" b="1" dirty="0" smtClean="0"/>
              <a:t> Data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7854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B65E64-2866-9D6B-C7C4-0678ECF4FDB5}"/>
              </a:ext>
            </a:extLst>
          </p:cNvPr>
          <p:cNvSpPr txBox="1"/>
          <p:nvPr/>
        </p:nvSpPr>
        <p:spPr>
          <a:xfrm>
            <a:off x="2325269" y="485707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F0B56-5332-38BF-BC52-D513B27E5BD1}"/>
              </a:ext>
            </a:extLst>
          </p:cNvPr>
          <p:cNvSpPr txBox="1"/>
          <p:nvPr/>
        </p:nvSpPr>
        <p:spPr>
          <a:xfrm>
            <a:off x="4787590" y="3625771"/>
            <a:ext cx="430437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To Three Clusters with </a:t>
            </a:r>
            <a:r>
              <a:rPr lang="en-US" sz="1600" dirty="0"/>
              <a:t>Gaussian in Six Segments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559B68-E736-EA0E-B733-0BA9F835F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15786"/>
              </p:ext>
            </p:extLst>
          </p:nvPr>
        </p:nvGraphicFramePr>
        <p:xfrm>
          <a:off x="3686267" y="4053691"/>
          <a:ext cx="5323840" cy="21640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42789851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28452065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865419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0622108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149662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5667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Direct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55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East_Canal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12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West_Canal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306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7312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macro 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1755.0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7057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weighted 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1755.0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7278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E33718-9BA1-86AB-0488-EBDED20466A5}"/>
              </a:ext>
            </a:extLst>
          </p:cNvPr>
          <p:cNvSpPr txBox="1"/>
          <p:nvPr/>
        </p:nvSpPr>
        <p:spPr>
          <a:xfrm>
            <a:off x="0" y="1263924"/>
            <a:ext cx="230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Confusion matrix: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D50873F-4881-FFC6-BB10-FB0289A4F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81429"/>
              </p:ext>
            </p:extLst>
          </p:nvPr>
        </p:nvGraphicFramePr>
        <p:xfrm>
          <a:off x="52039" y="3932874"/>
          <a:ext cx="3017520" cy="1066800"/>
        </p:xfrm>
        <a:graphic>
          <a:graphicData uri="http://schemas.openxmlformats.org/drawingml/2006/table">
            <a:tbl>
              <a:tblPr/>
              <a:tblGrid>
                <a:gridCol w="822960">
                  <a:extLst>
                    <a:ext uri="{9D8B030D-6E8A-4147-A177-3AD203B41FA5}">
                      <a16:colId xmlns:a16="http://schemas.microsoft.com/office/drawing/2014/main" val="13338815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40031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358099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762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Direct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East_Canal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West_Canal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0405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Direct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751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East_Canal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258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West_Canal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99552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AC6945-3F93-0829-FBD5-AE637127C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91296"/>
              </p:ext>
            </p:extLst>
          </p:nvPr>
        </p:nvGraphicFramePr>
        <p:xfrm>
          <a:off x="3768121" y="1372325"/>
          <a:ext cx="5323840" cy="21640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42789851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28452065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865419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0622108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149662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5667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Direct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62.000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55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East_Canal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122.000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12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West_Canal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1571.000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306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7312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macro 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1755.000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7057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weighted 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1755.000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7278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1F1751-5A78-F840-8AE7-7A2F21284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05649"/>
              </p:ext>
            </p:extLst>
          </p:nvPr>
        </p:nvGraphicFramePr>
        <p:xfrm>
          <a:off x="18917" y="1657217"/>
          <a:ext cx="3017520" cy="1066800"/>
        </p:xfrm>
        <a:graphic>
          <a:graphicData uri="http://schemas.openxmlformats.org/drawingml/2006/table">
            <a:tbl>
              <a:tblPr/>
              <a:tblGrid>
                <a:gridCol w="822960">
                  <a:extLst>
                    <a:ext uri="{9D8B030D-6E8A-4147-A177-3AD203B41FA5}">
                      <a16:colId xmlns:a16="http://schemas.microsoft.com/office/drawing/2014/main" val="13338815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400318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358099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762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Direct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East_Canal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West_Canal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0405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Direct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7510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East_Canal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258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West_Canal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39955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680B18-1D26-5874-374E-5C6E97B918A7}"/>
              </a:ext>
            </a:extLst>
          </p:cNvPr>
          <p:cNvSpPr txBox="1"/>
          <p:nvPr/>
        </p:nvSpPr>
        <p:spPr>
          <a:xfrm>
            <a:off x="0" y="870631"/>
            <a:ext cx="175107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Using</a:t>
            </a:r>
            <a:r>
              <a:rPr lang="en-US" b="1" dirty="0"/>
              <a:t> GMM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8F070-0B84-82A1-4AA2-BB9EBF6F23E0}"/>
              </a:ext>
            </a:extLst>
          </p:cNvPr>
          <p:cNvSpPr txBox="1"/>
          <p:nvPr/>
        </p:nvSpPr>
        <p:spPr>
          <a:xfrm>
            <a:off x="5385423" y="870631"/>
            <a:ext cx="370040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i="1" dirty="0"/>
              <a:t>To Three Clusters by </a:t>
            </a:r>
            <a:r>
              <a:rPr lang="en-US" dirty="0"/>
              <a:t>Distance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B2918-8015-2283-D1DA-3F1A5302C9C1}"/>
              </a:ext>
            </a:extLst>
          </p:cNvPr>
          <p:cNvSpPr txBox="1"/>
          <p:nvPr/>
        </p:nvSpPr>
        <p:spPr>
          <a:xfrm>
            <a:off x="-1" y="3536405"/>
            <a:ext cx="230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Confusion matrix: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66133-97DA-EF7B-1B7D-3D3A56F5CF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5680" r="8334" b="5680"/>
          <a:stretch/>
        </p:blipFill>
        <p:spPr>
          <a:xfrm>
            <a:off x="22302" y="4988469"/>
            <a:ext cx="2100381" cy="149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7641043" y="412286"/>
            <a:ext cx="144478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Buro’s</a:t>
            </a:r>
            <a:r>
              <a:rPr lang="en-US" b="1" dirty="0" smtClean="0"/>
              <a:t> Data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5058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8553D-1760-EC56-E51D-9F9E500C879A}"/>
              </a:ext>
            </a:extLst>
          </p:cNvPr>
          <p:cNvSpPr txBox="1"/>
          <p:nvPr/>
        </p:nvSpPr>
        <p:spPr>
          <a:xfrm>
            <a:off x="0" y="6271865"/>
            <a:ext cx="38637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/>
              <a:t>Plots_Cruising_Local_Global_Eff_F1_scores_fuel_time_distance_Hists_v2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EB5DE-F9FC-7FF8-9D03-994A9B46C3EE}"/>
              </a:ext>
            </a:extLst>
          </p:cNvPr>
          <p:cNvSpPr txBox="1"/>
          <p:nvPr/>
        </p:nvSpPr>
        <p:spPr>
          <a:xfrm>
            <a:off x="137824" y="950750"/>
            <a:ext cx="26874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/>
              <a:t>39193 Datapoints</a:t>
            </a:r>
            <a:endParaRPr lang="en-US"/>
          </a:p>
          <a:p>
            <a:r>
              <a:rPr lang="en-US" sz="1800"/>
              <a:t>1754 sequences </a:t>
            </a:r>
            <a:r>
              <a:rPr lang="en-US"/>
              <a:t>(Routes)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95A67-AFE7-C248-B258-E326005217A1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E876A-6C8D-36A9-8DF2-E2EC0B47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5680" r="8334" b="5680"/>
          <a:stretch/>
        </p:blipFill>
        <p:spPr>
          <a:xfrm>
            <a:off x="5822063" y="1057667"/>
            <a:ext cx="3321937" cy="2371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6E058-3A5C-98FF-1FB7-1CAE3E8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t="-3026" r="8816" b="3026"/>
          <a:stretch/>
        </p:blipFill>
        <p:spPr>
          <a:xfrm>
            <a:off x="137824" y="1571365"/>
            <a:ext cx="5354872" cy="1914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648869-5F3E-0F74-592D-AA9C92D16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037"/>
            <a:ext cx="91440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7641043" y="412286"/>
            <a:ext cx="144478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Buro’s</a:t>
            </a:r>
            <a:r>
              <a:rPr lang="en-US" b="1" dirty="0" smtClean="0"/>
              <a:t> Data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885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D7BF38-4E17-00E2-7D20-78518A130969}"/>
              </a:ext>
            </a:extLst>
          </p:cNvPr>
          <p:cNvSpPr txBox="1"/>
          <p:nvPr/>
        </p:nvSpPr>
        <p:spPr>
          <a:xfrm>
            <a:off x="0" y="808721"/>
            <a:ext cx="809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2"/>
              </a:rPr>
              <a:t>Cinderella II</a:t>
            </a:r>
          </a:p>
          <a:p>
            <a:r>
              <a:rPr lang="en-US" dirty="0" err="1">
                <a:hlinkClick r:id="rId2"/>
              </a:rPr>
              <a:t>MarineTraffic</a:t>
            </a:r>
            <a:r>
              <a:rPr lang="en-US" dirty="0">
                <a:hlinkClick r:id="rId2"/>
              </a:rPr>
              <a:t>: Global Ship Tracking Intelligence | AIS Marine Traffic</a:t>
            </a:r>
            <a:endParaRPr lang="sv-S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CB1E9D-BCCB-5D96-7A77-643D19AC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6" y="1431934"/>
            <a:ext cx="4180114" cy="210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C5A126-A66B-C368-EF51-4A8A694B74A7}"/>
              </a:ext>
            </a:extLst>
          </p:cNvPr>
          <p:cNvSpPr txBox="1"/>
          <p:nvPr/>
        </p:nvSpPr>
        <p:spPr>
          <a:xfrm>
            <a:off x="65310" y="1449690"/>
            <a:ext cx="44087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Vessel Type:</a:t>
            </a:r>
          </a:p>
          <a:p>
            <a:pPr algn="l"/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Passenger Ship</a:t>
            </a: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Length × Breadth:</a:t>
            </a:r>
          </a:p>
          <a:p>
            <a:pPr algn="l"/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41.76x7.68</a:t>
            </a: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MMSI: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265609540</a:t>
            </a:r>
            <a:endParaRPr lang="en-US" sz="1400" b="0" i="0" dirty="0">
              <a:solidFill>
                <a:srgbClr val="1C2337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Gross Tonnage: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324</a:t>
            </a: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Speed recorded (Max / Average):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20.2 knots / 10.4 knots</a:t>
            </a:r>
          </a:p>
          <a:p>
            <a:pPr algn="l"/>
            <a:r>
              <a:rPr lang="en-US" sz="1400" b="0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Draught (Reported/Max): 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1.2 m </a:t>
            </a:r>
          </a:p>
          <a:p>
            <a:pPr algn="l"/>
            <a:r>
              <a:rPr lang="en-US" sz="1400" b="0" i="0" dirty="0" err="1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Flag:</a:t>
            </a:r>
            <a:r>
              <a:rPr lang="en-US" sz="1400" b="1" i="0" dirty="0" err="1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Sweden</a:t>
            </a:r>
            <a:r>
              <a:rPr lang="en-US" sz="1400" b="1" i="0" dirty="0">
                <a:solidFill>
                  <a:srgbClr val="1C2337"/>
                </a:solidFill>
                <a:effectLst/>
                <a:latin typeface="Open Sans" panose="020B0606030504020204" pitchFamily="34" charset="0"/>
              </a:rPr>
              <a:t> (SE)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1DDDE-2930-7947-C590-FBD8C1397DD5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0CA27-3859-48E6-6A02-AF05F008F9BE}"/>
              </a:ext>
            </a:extLst>
          </p:cNvPr>
          <p:cNvSpPr txBox="1"/>
          <p:nvPr/>
        </p:nvSpPr>
        <p:spPr>
          <a:xfrm>
            <a:off x="0" y="3820663"/>
            <a:ext cx="59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CMR10"/>
              </a:rPr>
              <a:t>The data</a:t>
            </a:r>
            <a:r>
              <a:rPr lang="en-US" sz="1800" b="0" i="0" u="none" strike="noStrike" baseline="0" dirty="0" smtClean="0">
                <a:latin typeface="CMR10"/>
              </a:rPr>
              <a:t> </a:t>
            </a:r>
            <a:r>
              <a:rPr lang="en-US" sz="1800" b="0" i="0" u="none" strike="noStrike" baseline="0" dirty="0">
                <a:latin typeface="CMR10"/>
              </a:rPr>
              <a:t>has been gathered over </a:t>
            </a:r>
            <a:r>
              <a:rPr lang="en-US" sz="1800" b="0" i="0" u="none" strike="noStrike" baseline="0" dirty="0" smtClean="0">
                <a:latin typeface="CMR10"/>
              </a:rPr>
              <a:t>5months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smtClean="0">
                <a:latin typeface="CMR10"/>
              </a:rPr>
              <a:t>2022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CABD1-61AA-EF1D-7B9B-6D162C378BBF}"/>
              </a:ext>
            </a:extLst>
          </p:cNvPr>
          <p:cNvSpPr txBox="1"/>
          <p:nvPr/>
        </p:nvSpPr>
        <p:spPr>
          <a:xfrm>
            <a:off x="-28" y="3539663"/>
            <a:ext cx="9032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The onboard data have been received from our industry partner </a:t>
            </a:r>
            <a:r>
              <a:rPr lang="en-US" sz="1600" b="0" i="0" u="none" strike="noStrike" baseline="0" dirty="0" err="1">
                <a:latin typeface="CMR10"/>
              </a:rPr>
              <a:t>CetaSol</a:t>
            </a:r>
            <a:r>
              <a:rPr lang="en-US" sz="1600" dirty="0">
                <a:latin typeface="CMR10"/>
              </a:rPr>
              <a:t> </a:t>
            </a:r>
            <a:r>
              <a:rPr lang="en-US" sz="1600" b="0" i="0" u="none" strike="noStrike" baseline="0" dirty="0">
                <a:latin typeface="CMR10"/>
              </a:rPr>
              <a:t>AB in Gothenburg.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BFB2EF-9D51-921D-0A38-9138C08A56C7}"/>
              </a:ext>
            </a:extLst>
          </p:cNvPr>
          <p:cNvSpPr txBox="1"/>
          <p:nvPr/>
        </p:nvSpPr>
        <p:spPr>
          <a:xfrm>
            <a:off x="7109018" y="4132441"/>
            <a:ext cx="19799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243688 </a:t>
            </a:r>
            <a:r>
              <a:rPr lang="en-US" sz="1800" dirty="0" err="1"/>
              <a:t>Datapoints</a:t>
            </a:r>
            <a:endParaRPr lang="en-US" dirty="0"/>
          </a:p>
          <a:p>
            <a:r>
              <a:rPr lang="en-US" sz="1800" dirty="0" smtClean="0"/>
              <a:t>124 </a:t>
            </a:r>
            <a:r>
              <a:rPr lang="en-US" dirty="0" smtClean="0"/>
              <a:t>Trips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462"/>
            <a:ext cx="7021287" cy="2106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A82C6-D206-B8EC-0B3B-550314D5D7EC}"/>
              </a:ext>
            </a:extLst>
          </p:cNvPr>
          <p:cNvSpPr txBox="1"/>
          <p:nvPr/>
        </p:nvSpPr>
        <p:spPr>
          <a:xfrm>
            <a:off x="-28" y="6303732"/>
            <a:ext cx="65858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/>
            <a:r>
              <a:rPr lang="fr-FR" sz="900" b="0" i="0" u="none" strike="noStrike" baseline="0" dirty="0" err="1" smtClean="0">
                <a:latin typeface="CMR10"/>
              </a:rPr>
              <a:t>CetaSol</a:t>
            </a:r>
            <a:r>
              <a:rPr lang="fr-FR" sz="900" b="0" i="0" u="none" strike="noStrike" baseline="0" dirty="0" smtClean="0">
                <a:latin typeface="CMR10"/>
              </a:rPr>
              <a:t> AB ." [Online]. </a:t>
            </a:r>
            <a:r>
              <a:rPr lang="fr-FR" sz="900" b="0" i="0" u="none" strike="noStrike" baseline="0" dirty="0" err="1" smtClean="0">
                <a:latin typeface="CMR10"/>
              </a:rPr>
              <a:t>Available</a:t>
            </a:r>
            <a:r>
              <a:rPr lang="fr-FR" sz="900" b="0" i="0" u="none" strike="noStrike" baseline="0" dirty="0" smtClean="0">
                <a:latin typeface="CMR10"/>
              </a:rPr>
              <a:t>: </a:t>
            </a:r>
            <a:r>
              <a:rPr lang="fr-FR" sz="900" b="0" i="0" u="none" strike="noStrike" baseline="0" dirty="0" smtClean="0">
                <a:latin typeface="CMR10"/>
                <a:hlinkClick r:id="rId5"/>
              </a:rPr>
              <a:t>https://cetasol.com/</a:t>
            </a:r>
            <a:r>
              <a:rPr lang="fr-FR" sz="900" b="0" i="0" u="none" strike="noStrike" baseline="0" dirty="0" smtClean="0">
                <a:latin typeface="CMR10"/>
              </a:rPr>
              <a:t>                                               </a:t>
            </a:r>
            <a:r>
              <a:rPr lang="fr-FR" sz="900" dirty="0" smtClean="0">
                <a:latin typeface="CMR10"/>
              </a:rPr>
              <a:t> </a:t>
            </a:r>
            <a:r>
              <a:rPr lang="fr-FR" sz="900" b="0" i="0" u="none" strike="noStrike" baseline="0" dirty="0" smtClean="0">
                <a:latin typeface="CMR10"/>
                <a:hlinkClick r:id="rId6"/>
              </a:rPr>
              <a:t>https://www.marinetraffic.com/</a:t>
            </a:r>
            <a:endParaRPr lang="fr-FR" sz="900" b="0" i="0" u="none" strike="noStrike" baseline="0" dirty="0">
              <a:latin typeface="CMR1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8234" y="6266126"/>
            <a:ext cx="14798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800" dirty="0"/>
              <a:t>Cinderella_cluster_Analysis_v1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1D4E5-C5B7-9DED-0EDD-1F859A8D8296}"/>
              </a:ext>
            </a:extLst>
          </p:cNvPr>
          <p:cNvSpPr txBox="1"/>
          <p:nvPr/>
        </p:nvSpPr>
        <p:spPr>
          <a:xfrm>
            <a:off x="6585770" y="389385"/>
            <a:ext cx="242438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Let’s cluster </a:t>
            </a:r>
            <a:r>
              <a:rPr lang="en-US" b="1" i="1" dirty="0" smtClean="0"/>
              <a:t>ship </a:t>
            </a:r>
            <a:r>
              <a:rPr lang="en-US" b="1" i="1" dirty="0"/>
              <a:t>paths  </a:t>
            </a:r>
            <a:endParaRPr lang="en-US" b="1" i="1" dirty="0" smtClean="0"/>
          </a:p>
          <a:p>
            <a:pPr algn="ctr"/>
            <a:r>
              <a:rPr lang="en-US" b="1" i="1" dirty="0" smtClean="0"/>
              <a:t>with a new </a:t>
            </a:r>
            <a:r>
              <a:rPr lang="en-US" b="1" i="1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1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ne drawing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1B4B43C-409E-C5C6-6E15-D7699A5615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t="11919" r="8616" b="5410"/>
          <a:stretch/>
        </p:blipFill>
        <p:spPr>
          <a:xfrm>
            <a:off x="1" y="2864998"/>
            <a:ext cx="4992202" cy="3342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2C0AE-062E-3DFC-06DB-C46B44BB185C}"/>
              </a:ext>
            </a:extLst>
          </p:cNvPr>
          <p:cNvSpPr txBox="1"/>
          <p:nvPr/>
        </p:nvSpPr>
        <p:spPr>
          <a:xfrm>
            <a:off x="0" y="6253232"/>
            <a:ext cx="28398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Cinderella_cluster_Weathers_Preprocessing_v1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D0159-6449-3208-2C54-CB5C0EB21B1E}"/>
              </a:ext>
            </a:extLst>
          </p:cNvPr>
          <p:cNvSpPr txBox="1"/>
          <p:nvPr/>
        </p:nvSpPr>
        <p:spPr>
          <a:xfrm>
            <a:off x="-1" y="911497"/>
            <a:ext cx="65880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Vessel name: </a:t>
            </a:r>
            <a:r>
              <a:rPr lang="en-US" sz="2000" dirty="0"/>
              <a:t>Cinderella II </a:t>
            </a:r>
          </a:p>
          <a:p>
            <a:r>
              <a:rPr lang="en-US" sz="2000" dirty="0"/>
              <a:t>Ports are </a:t>
            </a:r>
            <a:r>
              <a:rPr lang="en-US" sz="2000" dirty="0" err="1"/>
              <a:t>Vaxhom</a:t>
            </a:r>
            <a:r>
              <a:rPr lang="en-US" sz="2000" dirty="0"/>
              <a:t> and </a:t>
            </a:r>
            <a:r>
              <a:rPr lang="en-US" sz="2000" dirty="0" err="1"/>
              <a:t>Sodra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/>
              <a:t>East of Stockholm, Baltic Sea)</a:t>
            </a:r>
            <a:endParaRPr lang="en-US" dirty="0"/>
          </a:p>
          <a:p>
            <a:r>
              <a:rPr lang="en-US" dirty="0" smtClean="0"/>
              <a:t>From </a:t>
            </a:r>
            <a:r>
              <a:rPr lang="en-US" dirty="0"/>
              <a:t>July 1 to November 6</a:t>
            </a:r>
            <a:r>
              <a:rPr lang="en-US" baseline="30000" dirty="0"/>
              <a:t>th</a:t>
            </a:r>
            <a:r>
              <a:rPr lang="en-US" dirty="0"/>
              <a:t>, 2022.</a:t>
            </a:r>
          </a:p>
          <a:p>
            <a:r>
              <a:rPr lang="en-US" dirty="0"/>
              <a:t>Temporal Resolution 1second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67F2C15-E0F7-1EA8-0076-859260E0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-238050" bIns="-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CE4E1-868C-9CFD-8EE9-D172AED16D01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465971C-A2BC-7274-C7C9-DDD10CF0D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6802" b="8920"/>
          <a:stretch/>
        </p:blipFill>
        <p:spPr>
          <a:xfrm>
            <a:off x="4992202" y="1975700"/>
            <a:ext cx="4141870" cy="3073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BFB2EF-9D51-921D-0A38-9138C08A56C7}"/>
              </a:ext>
            </a:extLst>
          </p:cNvPr>
          <p:cNvSpPr txBox="1"/>
          <p:nvPr/>
        </p:nvSpPr>
        <p:spPr>
          <a:xfrm>
            <a:off x="6588097" y="1258612"/>
            <a:ext cx="19799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243688 </a:t>
            </a:r>
            <a:r>
              <a:rPr lang="en-US" sz="1800" dirty="0" err="1"/>
              <a:t>Datapoints</a:t>
            </a:r>
            <a:endParaRPr lang="en-US" dirty="0"/>
          </a:p>
          <a:p>
            <a:r>
              <a:rPr lang="en-US" sz="1800" dirty="0" smtClean="0"/>
              <a:t>124 </a:t>
            </a:r>
            <a:r>
              <a:rPr lang="en-US" dirty="0" smtClean="0"/>
              <a:t>Trips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A5D19-B803-4F77-7C25-2ABE72004B51}"/>
              </a:ext>
            </a:extLst>
          </p:cNvPr>
          <p:cNvSpPr txBox="1"/>
          <p:nvPr/>
        </p:nvSpPr>
        <p:spPr>
          <a:xfrm>
            <a:off x="6857999" y="389386"/>
            <a:ext cx="215215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Cluster </a:t>
            </a:r>
            <a:r>
              <a:rPr lang="en-US" b="1" i="1" dirty="0"/>
              <a:t>ship paths </a:t>
            </a:r>
            <a:endParaRPr lang="en-US" b="1" i="1" dirty="0" smtClean="0"/>
          </a:p>
          <a:p>
            <a:pPr algn="ctr"/>
            <a:r>
              <a:rPr lang="en-US" b="1" i="1" dirty="0" smtClean="0"/>
              <a:t>with a new </a:t>
            </a:r>
            <a:r>
              <a:rPr lang="en-US" b="1" i="1" dirty="0"/>
              <a:t>data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4533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AB6F7-BFE9-69C0-E7DE-882E7C4F107B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F6E73-A02E-50CA-C84A-3E6B47387A44}"/>
              </a:ext>
            </a:extLst>
          </p:cNvPr>
          <p:cNvSpPr txBox="1"/>
          <p:nvPr/>
        </p:nvSpPr>
        <p:spPr>
          <a:xfrm>
            <a:off x="-1" y="6280150"/>
            <a:ext cx="17331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900" dirty="0"/>
              <a:t>Cinderella_cluster_Analysis_v1</a:t>
            </a:r>
          </a:p>
        </p:txBody>
      </p:sp>
      <p:pic>
        <p:nvPicPr>
          <p:cNvPr id="11" name="Picture 10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B0EFB8D5-684B-8601-8F64-8BF26FAF7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8083" r="9302" b="8429"/>
          <a:stretch/>
        </p:blipFill>
        <p:spPr>
          <a:xfrm>
            <a:off x="1810857" y="3796113"/>
            <a:ext cx="5330109" cy="2672501"/>
          </a:xfrm>
          <a:prstGeom prst="rect">
            <a:avLst/>
          </a:prstGeom>
        </p:spPr>
      </p:pic>
      <p:pic>
        <p:nvPicPr>
          <p:cNvPr id="13" name="Picture 12" descr="A picture containing colorfulness, screenshot, line, art&#10;&#10;Description automatically generated">
            <a:extLst>
              <a:ext uri="{FF2B5EF4-FFF2-40B4-BE49-F238E27FC236}">
                <a16:creationId xmlns:a16="http://schemas.microsoft.com/office/drawing/2014/main" id="{A5F1AD54-5350-D02F-A4FD-C11E876830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t="8469" r="8024" b="7346"/>
          <a:stretch/>
        </p:blipFill>
        <p:spPr>
          <a:xfrm>
            <a:off x="5253989" y="1052147"/>
            <a:ext cx="3848771" cy="2878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8A5D19-B803-4F77-7C25-2ABE72004B51}"/>
              </a:ext>
            </a:extLst>
          </p:cNvPr>
          <p:cNvSpPr txBox="1"/>
          <p:nvPr/>
        </p:nvSpPr>
        <p:spPr>
          <a:xfrm>
            <a:off x="6857999" y="389386"/>
            <a:ext cx="215215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Cluster </a:t>
            </a:r>
            <a:r>
              <a:rPr lang="en-US" b="1" i="1" dirty="0"/>
              <a:t>ship paths </a:t>
            </a:r>
            <a:endParaRPr lang="en-US" b="1" i="1" dirty="0" smtClean="0"/>
          </a:p>
          <a:p>
            <a:pPr algn="ctr"/>
            <a:r>
              <a:rPr lang="en-US" b="1" i="1" dirty="0" smtClean="0"/>
              <a:t>with a new </a:t>
            </a:r>
            <a:r>
              <a:rPr lang="en-US" b="1" i="1" dirty="0"/>
              <a:t>data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  <p:pic>
        <p:nvPicPr>
          <p:cNvPr id="9" name="Picture 8" descr="A picture containing diagram, text, plot, screenshot&#10;&#10;Description automatically generated">
            <a:extLst>
              <a:ext uri="{FF2B5EF4-FFF2-40B4-BE49-F238E27FC236}">
                <a16:creationId xmlns:a16="http://schemas.microsoft.com/office/drawing/2014/main" id="{94FE7B29-D470-7CCB-3856-8F7F10C0BC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012" r="8866" b="6302"/>
          <a:stretch/>
        </p:blipFill>
        <p:spPr>
          <a:xfrm>
            <a:off x="58058" y="925948"/>
            <a:ext cx="4122057" cy="27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1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screenshot, magenta, purple&#10;&#10;Description automatically generated">
            <a:extLst>
              <a:ext uri="{FF2B5EF4-FFF2-40B4-BE49-F238E27FC236}">
                <a16:creationId xmlns:a16="http://schemas.microsoft.com/office/drawing/2014/main" id="{BF123C4C-A308-1CB2-B9ED-5FE1A2852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-1" y="1222801"/>
            <a:ext cx="7640847" cy="2546949"/>
          </a:xfrm>
          <a:prstGeom prst="rect">
            <a:avLst/>
          </a:prstGeom>
        </p:spPr>
      </p:pic>
      <p:pic>
        <p:nvPicPr>
          <p:cNvPr id="4" name="Picture 3" descr="A picture containing colorfulness, screenshot, magenta, purple&#10;&#10;Description automatically generated">
            <a:extLst>
              <a:ext uri="{FF2B5EF4-FFF2-40B4-BE49-F238E27FC236}">
                <a16:creationId xmlns:a16="http://schemas.microsoft.com/office/drawing/2014/main" id="{8755E795-89F5-5318-F2F2-DF2977C1F1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503152" y="3848617"/>
            <a:ext cx="7640848" cy="2546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9F977-3C3D-D136-7EB1-F27A18A06C26}"/>
              </a:ext>
            </a:extLst>
          </p:cNvPr>
          <p:cNvSpPr txBox="1"/>
          <p:nvPr/>
        </p:nvSpPr>
        <p:spPr>
          <a:xfrm>
            <a:off x="-1" y="6280150"/>
            <a:ext cx="17331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900" dirty="0"/>
              <a:t>Cinderella_cluster_Analysis_v1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C6A15-C157-963E-1C79-7F32F5E0C8B7}"/>
              </a:ext>
            </a:extLst>
          </p:cNvPr>
          <p:cNvSpPr txBox="1"/>
          <p:nvPr/>
        </p:nvSpPr>
        <p:spPr>
          <a:xfrm>
            <a:off x="2568157" y="389386"/>
            <a:ext cx="30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Clustering of Ship Paths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0BE7D-67FF-4E7C-42E3-EC562C3F3400}"/>
              </a:ext>
            </a:extLst>
          </p:cNvPr>
          <p:cNvSpPr txBox="1"/>
          <p:nvPr/>
        </p:nvSpPr>
        <p:spPr>
          <a:xfrm>
            <a:off x="190175" y="890020"/>
            <a:ext cx="421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Statistics of Path Segments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A5D19-B803-4F77-7C25-2ABE72004B51}"/>
              </a:ext>
            </a:extLst>
          </p:cNvPr>
          <p:cNvSpPr txBox="1"/>
          <p:nvPr/>
        </p:nvSpPr>
        <p:spPr>
          <a:xfrm>
            <a:off x="6857999" y="389386"/>
            <a:ext cx="215215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Cluster </a:t>
            </a:r>
            <a:r>
              <a:rPr lang="en-US" b="1" i="1" dirty="0"/>
              <a:t>ship paths </a:t>
            </a:r>
            <a:endParaRPr lang="en-US" b="1" i="1" dirty="0" smtClean="0"/>
          </a:p>
          <a:p>
            <a:pPr algn="ctr"/>
            <a:r>
              <a:rPr lang="en-US" b="1" i="1" dirty="0" smtClean="0"/>
              <a:t>with a new </a:t>
            </a:r>
            <a:r>
              <a:rPr lang="en-US" b="1" i="1" dirty="0"/>
              <a:t>data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26575-1443-F327-D8B4-A0AEA9D7A4EB}"/>
              </a:ext>
            </a:extLst>
          </p:cNvPr>
          <p:cNvSpPr txBox="1"/>
          <p:nvPr/>
        </p:nvSpPr>
        <p:spPr>
          <a:xfrm>
            <a:off x="5361214" y="439106"/>
            <a:ext cx="133870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Cinderella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34136587"/>
      </p:ext>
    </p:extLst>
  </p:cSld>
  <p:clrMapOvr>
    <a:masterClrMapping/>
  </p:clrMapOvr>
</p:sld>
</file>

<file path=ppt/theme/theme1.xml><?xml version="1.0" encoding="utf-8"?>
<a:theme xmlns:a="http://schemas.openxmlformats.org/drawingml/2006/main" name="CAISR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7225</TotalTime>
  <Words>1368</Words>
  <Application>Microsoft Office PowerPoint</Application>
  <PresentationFormat>On-screen Show (4:3)</PresentationFormat>
  <Paragraphs>865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Adobe Garamond Pro</vt:lpstr>
      <vt:lpstr>-apple-system</vt:lpstr>
      <vt:lpstr>Arial</vt:lpstr>
      <vt:lpstr>Calibri</vt:lpstr>
      <vt:lpstr>Cambria Math</vt:lpstr>
      <vt:lpstr>CMR10</vt:lpstr>
      <vt:lpstr>Courier New</vt:lpstr>
      <vt:lpstr>Gill Sans Std</vt:lpstr>
      <vt:lpstr>Open Sans</vt:lpstr>
      <vt:lpstr>CAISR_PowerPoint_Template</vt:lpstr>
      <vt:lpstr>Vessel Path Identification in Short-Sea Shipping  iHelm Project   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listening Any Qs?</vt:lpstr>
    </vt:vector>
  </TitlesOfParts>
  <Company>Halmstad Univeristy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Björn Åstrand [bjorn]</dc:creator>
  <cp:lastModifiedBy>Mhdella</cp:lastModifiedBy>
  <cp:revision>23</cp:revision>
  <cp:lastPrinted>2023-02-13T12:24:49Z</cp:lastPrinted>
  <dcterms:created xsi:type="dcterms:W3CDTF">2012-06-11T20:19:01Z</dcterms:created>
  <dcterms:modified xsi:type="dcterms:W3CDTF">2023-06-02T05:33:11Z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2021-04-13T08:14:04Z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6a297b2c-d162-4c14-84df-5f08f041e2a5</vt:lpwstr>
  </property>
  <property fmtid="{D5CDD505-2E9C-101B-9397-08002B2CF9AE}" pid="8" name="MSIP_Label_19540963-e559-4020-8a90-fe8a502c2801_ContentBits">
    <vt:lpwstr>0</vt:lpwstr>
  </property>
</Properties>
</file>